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60" r:id="rId7"/>
    <p:sldId id="268" r:id="rId8"/>
    <p:sldId id="262" r:id="rId9"/>
    <p:sldId id="269" r:id="rId10"/>
    <p:sldId id="264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4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23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44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6" Type="http://schemas.openxmlformats.org/officeDocument/2006/relationships/slideLayout" Target="../slideLayouts/slideLayout13.xml"/><Relationship Id="rId85" Type="http://schemas.openxmlformats.org/officeDocument/2006/relationships/tags" Target="../tags/tag218.xml"/><Relationship Id="rId84" Type="http://schemas.openxmlformats.org/officeDocument/2006/relationships/image" Target="../media/image13.png"/><Relationship Id="rId83" Type="http://schemas.openxmlformats.org/officeDocument/2006/relationships/tags" Target="../tags/tag217.xml"/><Relationship Id="rId82" Type="http://schemas.openxmlformats.org/officeDocument/2006/relationships/image" Target="../media/image12.png"/><Relationship Id="rId81" Type="http://schemas.openxmlformats.org/officeDocument/2006/relationships/tags" Target="../tags/tag216.xml"/><Relationship Id="rId80" Type="http://schemas.openxmlformats.org/officeDocument/2006/relationships/image" Target="../media/image11.png"/><Relationship Id="rId8" Type="http://schemas.openxmlformats.org/officeDocument/2006/relationships/image" Target="../media/image4.png"/><Relationship Id="rId79" Type="http://schemas.openxmlformats.org/officeDocument/2006/relationships/tags" Target="../tags/tag215.xml"/><Relationship Id="rId78" Type="http://schemas.openxmlformats.org/officeDocument/2006/relationships/image" Target="../media/image10.png"/><Relationship Id="rId77" Type="http://schemas.openxmlformats.org/officeDocument/2006/relationships/tags" Target="../tags/tag214.xml"/><Relationship Id="rId76" Type="http://schemas.openxmlformats.org/officeDocument/2006/relationships/image" Target="../media/image9.png"/><Relationship Id="rId75" Type="http://schemas.openxmlformats.org/officeDocument/2006/relationships/tags" Target="../tags/tag213.xml"/><Relationship Id="rId74" Type="http://schemas.openxmlformats.org/officeDocument/2006/relationships/image" Target="../media/image8.png"/><Relationship Id="rId73" Type="http://schemas.openxmlformats.org/officeDocument/2006/relationships/tags" Target="../tags/tag212.xml"/><Relationship Id="rId72" Type="http://schemas.openxmlformats.org/officeDocument/2006/relationships/image" Target="../media/image7.png"/><Relationship Id="rId71" Type="http://schemas.openxmlformats.org/officeDocument/2006/relationships/tags" Target="../tags/tag211.xml"/><Relationship Id="rId70" Type="http://schemas.openxmlformats.org/officeDocument/2006/relationships/image" Target="../media/image6.png"/><Relationship Id="rId7" Type="http://schemas.openxmlformats.org/officeDocument/2006/relationships/tags" Target="../tags/tag150.xml"/><Relationship Id="rId69" Type="http://schemas.openxmlformats.org/officeDocument/2006/relationships/tags" Target="../tags/tag210.xml"/><Relationship Id="rId68" Type="http://schemas.openxmlformats.org/officeDocument/2006/relationships/tags" Target="../tags/tag209.xml"/><Relationship Id="rId67" Type="http://schemas.openxmlformats.org/officeDocument/2006/relationships/tags" Target="../tags/tag208.xml"/><Relationship Id="rId66" Type="http://schemas.openxmlformats.org/officeDocument/2006/relationships/tags" Target="../tags/tag207.xml"/><Relationship Id="rId65" Type="http://schemas.openxmlformats.org/officeDocument/2006/relationships/tags" Target="../tags/tag206.xml"/><Relationship Id="rId64" Type="http://schemas.openxmlformats.org/officeDocument/2006/relationships/tags" Target="../tags/tag205.xml"/><Relationship Id="rId63" Type="http://schemas.openxmlformats.org/officeDocument/2006/relationships/tags" Target="../tags/tag204.xml"/><Relationship Id="rId62" Type="http://schemas.openxmlformats.org/officeDocument/2006/relationships/tags" Target="../tags/tag203.xml"/><Relationship Id="rId61" Type="http://schemas.openxmlformats.org/officeDocument/2006/relationships/tags" Target="../tags/tag202.xml"/><Relationship Id="rId60" Type="http://schemas.openxmlformats.org/officeDocument/2006/relationships/tags" Target="../tags/tag201.xml"/><Relationship Id="rId6" Type="http://schemas.openxmlformats.org/officeDocument/2006/relationships/tags" Target="../tags/tag149.xml"/><Relationship Id="rId59" Type="http://schemas.openxmlformats.org/officeDocument/2006/relationships/tags" Target="../tags/tag200.xml"/><Relationship Id="rId58" Type="http://schemas.openxmlformats.org/officeDocument/2006/relationships/tags" Target="../tags/tag199.xml"/><Relationship Id="rId57" Type="http://schemas.openxmlformats.org/officeDocument/2006/relationships/tags" Target="../tags/tag198.xml"/><Relationship Id="rId56" Type="http://schemas.openxmlformats.org/officeDocument/2006/relationships/tags" Target="../tags/tag197.xml"/><Relationship Id="rId55" Type="http://schemas.openxmlformats.org/officeDocument/2006/relationships/tags" Target="../tags/tag196.xml"/><Relationship Id="rId54" Type="http://schemas.openxmlformats.org/officeDocument/2006/relationships/tags" Target="../tags/tag195.xml"/><Relationship Id="rId53" Type="http://schemas.openxmlformats.org/officeDocument/2006/relationships/tags" Target="../tags/tag194.xml"/><Relationship Id="rId52" Type="http://schemas.openxmlformats.org/officeDocument/2006/relationships/tags" Target="../tags/tag193.xml"/><Relationship Id="rId51" Type="http://schemas.openxmlformats.org/officeDocument/2006/relationships/tags" Target="../tags/tag192.xml"/><Relationship Id="rId50" Type="http://schemas.openxmlformats.org/officeDocument/2006/relationships/tags" Target="../tags/tag191.xml"/><Relationship Id="rId5" Type="http://schemas.openxmlformats.org/officeDocument/2006/relationships/tags" Target="../tags/tag148.xml"/><Relationship Id="rId49" Type="http://schemas.openxmlformats.org/officeDocument/2006/relationships/tags" Target="../tags/tag190.xml"/><Relationship Id="rId48" Type="http://schemas.openxmlformats.org/officeDocument/2006/relationships/tags" Target="../tags/tag189.xml"/><Relationship Id="rId47" Type="http://schemas.openxmlformats.org/officeDocument/2006/relationships/tags" Target="../tags/tag188.xml"/><Relationship Id="rId46" Type="http://schemas.openxmlformats.org/officeDocument/2006/relationships/tags" Target="../tags/tag187.xml"/><Relationship Id="rId45" Type="http://schemas.openxmlformats.org/officeDocument/2006/relationships/tags" Target="../tags/tag186.xml"/><Relationship Id="rId44" Type="http://schemas.openxmlformats.org/officeDocument/2006/relationships/tags" Target="../tags/tag185.xml"/><Relationship Id="rId43" Type="http://schemas.openxmlformats.org/officeDocument/2006/relationships/tags" Target="../tags/tag184.xml"/><Relationship Id="rId42" Type="http://schemas.openxmlformats.org/officeDocument/2006/relationships/tags" Target="../tags/tag183.xml"/><Relationship Id="rId41" Type="http://schemas.openxmlformats.org/officeDocument/2006/relationships/tags" Target="../tags/tag182.xml"/><Relationship Id="rId40" Type="http://schemas.openxmlformats.org/officeDocument/2006/relationships/tags" Target="../tags/tag181.xml"/><Relationship Id="rId4" Type="http://schemas.openxmlformats.org/officeDocument/2006/relationships/tags" Target="../tags/tag147.xml"/><Relationship Id="rId39" Type="http://schemas.openxmlformats.org/officeDocument/2006/relationships/tags" Target="../tags/tag180.xml"/><Relationship Id="rId38" Type="http://schemas.openxmlformats.org/officeDocument/2006/relationships/tags" Target="../tags/tag179.xml"/><Relationship Id="rId37" Type="http://schemas.openxmlformats.org/officeDocument/2006/relationships/tags" Target="../tags/tag178.xml"/><Relationship Id="rId36" Type="http://schemas.openxmlformats.org/officeDocument/2006/relationships/tags" Target="../tags/tag177.xml"/><Relationship Id="rId35" Type="http://schemas.openxmlformats.org/officeDocument/2006/relationships/tags" Target="../tags/tag176.xml"/><Relationship Id="rId34" Type="http://schemas.openxmlformats.org/officeDocument/2006/relationships/tags" Target="../tags/tag175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image" Target="../media/image3.png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6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image" Target="../media/image5.png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21.xml"/><Relationship Id="rId5" Type="http://schemas.openxmlformats.org/officeDocument/2006/relationships/image" Target="../media/image14.png"/><Relationship Id="rId4" Type="http://schemas.openxmlformats.org/officeDocument/2006/relationships/tags" Target="../tags/tag22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21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24.xml"/><Relationship Id="rId5" Type="http://schemas.openxmlformats.org/officeDocument/2006/relationships/image" Target="../media/image15.png"/><Relationship Id="rId4" Type="http://schemas.openxmlformats.org/officeDocument/2006/relationships/tags" Target="../tags/tag223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22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27.xml"/><Relationship Id="rId5" Type="http://schemas.openxmlformats.org/officeDocument/2006/relationships/image" Target="../media/image16.png"/><Relationship Id="rId4" Type="http://schemas.openxmlformats.org/officeDocument/2006/relationships/tags" Target="../tags/tag226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tags" Target="../tags/tag22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How to Ask Question?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Copilot Research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Background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algn="r"/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genda</a:t>
            </a:r>
            <a:endParaRPr lang="en-US" altLang="zh-CN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Session Warm-up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Example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Limitation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Background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Copilot </a:t>
            </a:r>
            <a:r>
              <a:rPr lang="zh-CN" altLang="en-US" dirty="0"/>
              <a:t>is a new feature of GitHub that allows you to write code with the help of AI.</a:t>
            </a:r>
            <a:endParaRPr lang="zh-CN" altLang="en-US" dirty="0"/>
          </a:p>
          <a:p>
            <a:r>
              <a:rPr lang="zh-CN" altLang="en-US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Github Copilot</a:t>
            </a:r>
            <a:r>
              <a:rPr lang="zh-CN" altLang="en-US" dirty="0"/>
              <a:t> is a tool that helps you write better code, by providing suggestions as you type.IDEs like VSCode, Atom, and JetBrains IDEs are supported.</a:t>
            </a:r>
            <a:endParaRPr lang="zh-CN" altLang="en-US" dirty="0"/>
          </a:p>
          <a:p>
            <a:r>
              <a:rPr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Github Copilot</a:t>
            </a:r>
            <a:r>
              <a:rPr>
                <a:sym typeface="+mn-ea"/>
              </a:rPr>
              <a:t> </a:t>
            </a:r>
            <a:r>
              <a:rPr lang="en-US" altLang="zh-CN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x(</a:t>
            </a:r>
            <a:r>
              <a:rPr lang="zh-CN" altLang="en-US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Copilot Chat</a:t>
            </a:r>
            <a:r>
              <a:rPr lang="en-US" altLang="zh-CN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)</a:t>
            </a:r>
            <a:r>
              <a:rPr lang="zh-CN" altLang="en-US" dirty="0"/>
              <a:t> is a VSCode extension that allows you to chat with Copilot in VSCode.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7b0a20202020227069636672616d65646573223a20222670666d36363734363236312626737074313535262662647431303026267764743235353026220a7d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2582545" y="4044315"/>
            <a:ext cx="8468995" cy="2348865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Session Warm-up</a:t>
            </a:r>
            <a:endParaRPr lang="en-US" altLang="zh-CN"/>
          </a:p>
        </p:txBody>
      </p:sp>
      <p:sp>
        <p:nvSpPr>
          <p:cNvPr id="93" name="Freeform 5"/>
          <p:cNvSpPr/>
          <p:nvPr>
            <p:custDataLst>
              <p:tags r:id="rId2"/>
            </p:custDataLst>
          </p:nvPr>
        </p:nvSpPr>
        <p:spPr bwMode="auto">
          <a:xfrm>
            <a:off x="517285" y="3488563"/>
            <a:ext cx="1294873" cy="2160815"/>
          </a:xfrm>
          <a:custGeom>
            <a:avLst/>
            <a:gdLst>
              <a:gd name="T0" fmla="*/ 681 w 681"/>
              <a:gd name="T1" fmla="*/ 1560 h 1722"/>
              <a:gd name="T2" fmla="*/ 341 w 681"/>
              <a:gd name="T3" fmla="*/ 1722 h 1722"/>
              <a:gd name="T4" fmla="*/ 0 w 681"/>
              <a:gd name="T5" fmla="*/ 1560 h 1722"/>
              <a:gd name="T6" fmla="*/ 0 w 681"/>
              <a:gd name="T7" fmla="*/ 0 h 1722"/>
              <a:gd name="T8" fmla="*/ 681 w 681"/>
              <a:gd name="T9" fmla="*/ 0 h 1722"/>
              <a:gd name="T10" fmla="*/ 681 w 681"/>
              <a:gd name="T11" fmla="*/ 156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1" h="1722">
                <a:moveTo>
                  <a:pt x="681" y="1560"/>
                </a:moveTo>
                <a:lnTo>
                  <a:pt x="341" y="1722"/>
                </a:lnTo>
                <a:lnTo>
                  <a:pt x="0" y="1560"/>
                </a:lnTo>
                <a:lnTo>
                  <a:pt x="0" y="0"/>
                </a:lnTo>
                <a:lnTo>
                  <a:pt x="681" y="0"/>
                </a:lnTo>
                <a:lnTo>
                  <a:pt x="681" y="1560"/>
                </a:lnTo>
                <a:close/>
              </a:path>
            </a:pathLst>
          </a:custGeom>
          <a:blipFill rotWithShape="1">
            <a:blip r:embed="rId3"/>
            <a:tile tx="0" ty="0" sx="100000" sy="100000" flip="none" algn="tl"/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4" name="Freeform 9"/>
          <p:cNvSpPr/>
          <p:nvPr>
            <p:custDataLst>
              <p:tags r:id="rId4"/>
            </p:custDataLst>
          </p:nvPr>
        </p:nvSpPr>
        <p:spPr bwMode="auto">
          <a:xfrm>
            <a:off x="323340" y="4085228"/>
            <a:ext cx="193946" cy="225128"/>
          </a:xfrm>
          <a:custGeom>
            <a:avLst/>
            <a:gdLst>
              <a:gd name="T0" fmla="*/ 0 w 93"/>
              <a:gd name="T1" fmla="*/ 59 h 130"/>
              <a:gd name="T2" fmla="*/ 93 w 93"/>
              <a:gd name="T3" fmla="*/ 130 h 130"/>
              <a:gd name="T4" fmla="*/ 93 w 93"/>
              <a:gd name="T5" fmla="*/ 0 h 130"/>
              <a:gd name="T6" fmla="*/ 0 w 93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0">
                <a:moveTo>
                  <a:pt x="0" y="59"/>
                </a:moveTo>
                <a:cubicBezTo>
                  <a:pt x="8" y="118"/>
                  <a:pt x="93" y="130"/>
                  <a:pt x="93" y="130"/>
                </a:cubicBezTo>
                <a:cubicBezTo>
                  <a:pt x="93" y="0"/>
                  <a:pt x="93" y="0"/>
                  <a:pt x="93" y="0"/>
                </a:cubicBezTo>
                <a:cubicBezTo>
                  <a:pt x="48" y="6"/>
                  <a:pt x="4" y="21"/>
                  <a:pt x="0" y="59"/>
                </a:cubicBezTo>
                <a:close/>
              </a:path>
            </a:pathLst>
          </a:custGeom>
          <a:solidFill>
            <a:srgbClr val="EC297B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5" name="Freeform 16"/>
          <p:cNvSpPr/>
          <p:nvPr>
            <p:custDataLst>
              <p:tags r:id="rId5"/>
            </p:custDataLst>
          </p:nvPr>
        </p:nvSpPr>
        <p:spPr bwMode="auto">
          <a:xfrm>
            <a:off x="302424" y="3600338"/>
            <a:ext cx="1441282" cy="587220"/>
          </a:xfrm>
          <a:custGeom>
            <a:avLst/>
            <a:gdLst>
              <a:gd name="T0" fmla="*/ 564 w 687"/>
              <a:gd name="T1" fmla="*/ 1 h 339"/>
              <a:gd name="T2" fmla="*/ 198 w 687"/>
              <a:gd name="T3" fmla="*/ 5 h 339"/>
              <a:gd name="T4" fmla="*/ 9 w 687"/>
              <a:gd name="T5" fmla="*/ 69 h 339"/>
              <a:gd name="T6" fmla="*/ 9 w 687"/>
              <a:gd name="T7" fmla="*/ 327 h 339"/>
              <a:gd name="T8" fmla="*/ 9 w 687"/>
              <a:gd name="T9" fmla="*/ 334 h 339"/>
              <a:gd name="T10" fmla="*/ 10 w 687"/>
              <a:gd name="T11" fmla="*/ 339 h 339"/>
              <a:gd name="T12" fmla="*/ 103 w 687"/>
              <a:gd name="T13" fmla="*/ 280 h 339"/>
              <a:gd name="T14" fmla="*/ 183 w 687"/>
              <a:gd name="T15" fmla="*/ 275 h 339"/>
              <a:gd name="T16" fmla="*/ 564 w 687"/>
              <a:gd name="T17" fmla="*/ 276 h 339"/>
              <a:gd name="T18" fmla="*/ 687 w 687"/>
              <a:gd name="T19" fmla="*/ 132 h 339"/>
              <a:gd name="T20" fmla="*/ 564 w 687"/>
              <a:gd name="T21" fmla="*/ 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9">
                <a:moveTo>
                  <a:pt x="564" y="1"/>
                </a:moveTo>
                <a:cubicBezTo>
                  <a:pt x="434" y="1"/>
                  <a:pt x="214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6"/>
                  <a:pt x="9" y="337"/>
                  <a:pt x="10" y="339"/>
                </a:cubicBezTo>
                <a:cubicBezTo>
                  <a:pt x="14" y="301"/>
                  <a:pt x="58" y="286"/>
                  <a:pt x="103" y="280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4" y="276"/>
                </a:cubicBezTo>
                <a:cubicBezTo>
                  <a:pt x="687" y="132"/>
                  <a:pt x="687" y="132"/>
                  <a:pt x="687" y="132"/>
                </a:cubicBezTo>
                <a:lnTo>
                  <a:pt x="564" y="1"/>
                </a:lnTo>
                <a:close/>
              </a:path>
            </a:pathLst>
          </a:custGeom>
          <a:solidFill>
            <a:srgbClr val="EC297B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7" name="文本框 96"/>
          <p:cNvSpPr txBox="1"/>
          <p:nvPr>
            <p:custDataLst>
              <p:tags r:id="rId6"/>
            </p:custDataLst>
          </p:nvPr>
        </p:nvSpPr>
        <p:spPr>
          <a:xfrm>
            <a:off x="446451" y="3605309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IDE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8" name="Freeform 5"/>
          <p:cNvSpPr/>
          <p:nvPr>
            <p:custDataLst>
              <p:tags r:id="rId7"/>
            </p:custDataLst>
          </p:nvPr>
        </p:nvSpPr>
        <p:spPr bwMode="auto">
          <a:xfrm>
            <a:off x="2502073" y="3216238"/>
            <a:ext cx="1294873" cy="2402116"/>
          </a:xfrm>
          <a:custGeom>
            <a:avLst/>
            <a:gdLst>
              <a:gd name="T0" fmla="*/ 681 w 681"/>
              <a:gd name="T1" fmla="*/ 1560 h 1722"/>
              <a:gd name="T2" fmla="*/ 341 w 681"/>
              <a:gd name="T3" fmla="*/ 1722 h 1722"/>
              <a:gd name="T4" fmla="*/ 0 w 681"/>
              <a:gd name="T5" fmla="*/ 1560 h 1722"/>
              <a:gd name="T6" fmla="*/ 0 w 681"/>
              <a:gd name="T7" fmla="*/ 0 h 1722"/>
              <a:gd name="T8" fmla="*/ 681 w 681"/>
              <a:gd name="T9" fmla="*/ 0 h 1722"/>
              <a:gd name="T10" fmla="*/ 681 w 681"/>
              <a:gd name="T11" fmla="*/ 156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1" h="1722">
                <a:moveTo>
                  <a:pt x="681" y="1560"/>
                </a:moveTo>
                <a:lnTo>
                  <a:pt x="341" y="1722"/>
                </a:lnTo>
                <a:lnTo>
                  <a:pt x="0" y="1560"/>
                </a:lnTo>
                <a:lnTo>
                  <a:pt x="0" y="0"/>
                </a:lnTo>
                <a:lnTo>
                  <a:pt x="681" y="0"/>
                </a:lnTo>
                <a:lnTo>
                  <a:pt x="681" y="1560"/>
                </a:lnTo>
                <a:close/>
              </a:path>
            </a:pathLst>
          </a:custGeom>
          <a:blipFill rotWithShape="1">
            <a:blip r:embed="rId8"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" name="Freeform 9"/>
          <p:cNvSpPr/>
          <p:nvPr>
            <p:custDataLst>
              <p:tags r:id="rId9"/>
            </p:custDataLst>
          </p:nvPr>
        </p:nvSpPr>
        <p:spPr bwMode="auto">
          <a:xfrm>
            <a:off x="2308129" y="3812902"/>
            <a:ext cx="193946" cy="225128"/>
          </a:xfrm>
          <a:custGeom>
            <a:avLst/>
            <a:gdLst>
              <a:gd name="T0" fmla="*/ 0 w 93"/>
              <a:gd name="T1" fmla="*/ 59 h 130"/>
              <a:gd name="T2" fmla="*/ 93 w 93"/>
              <a:gd name="T3" fmla="*/ 130 h 130"/>
              <a:gd name="T4" fmla="*/ 93 w 93"/>
              <a:gd name="T5" fmla="*/ 0 h 130"/>
              <a:gd name="T6" fmla="*/ 0 w 93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0">
                <a:moveTo>
                  <a:pt x="0" y="59"/>
                </a:moveTo>
                <a:cubicBezTo>
                  <a:pt x="8" y="118"/>
                  <a:pt x="93" y="130"/>
                  <a:pt x="93" y="130"/>
                </a:cubicBezTo>
                <a:cubicBezTo>
                  <a:pt x="93" y="0"/>
                  <a:pt x="93" y="0"/>
                  <a:pt x="93" y="0"/>
                </a:cubicBezTo>
                <a:cubicBezTo>
                  <a:pt x="48" y="6"/>
                  <a:pt x="4" y="21"/>
                  <a:pt x="0" y="59"/>
                </a:cubicBezTo>
                <a:close/>
              </a:path>
            </a:pathLst>
          </a:custGeom>
          <a:solidFill>
            <a:srgbClr val="E83824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0" name="Freeform 16"/>
          <p:cNvSpPr/>
          <p:nvPr>
            <p:custDataLst>
              <p:tags r:id="rId10"/>
            </p:custDataLst>
          </p:nvPr>
        </p:nvSpPr>
        <p:spPr bwMode="auto">
          <a:xfrm>
            <a:off x="2287212" y="3328013"/>
            <a:ext cx="1441282" cy="587220"/>
          </a:xfrm>
          <a:custGeom>
            <a:avLst/>
            <a:gdLst>
              <a:gd name="T0" fmla="*/ 564 w 687"/>
              <a:gd name="T1" fmla="*/ 1 h 339"/>
              <a:gd name="T2" fmla="*/ 198 w 687"/>
              <a:gd name="T3" fmla="*/ 5 h 339"/>
              <a:gd name="T4" fmla="*/ 9 w 687"/>
              <a:gd name="T5" fmla="*/ 69 h 339"/>
              <a:gd name="T6" fmla="*/ 9 w 687"/>
              <a:gd name="T7" fmla="*/ 327 h 339"/>
              <a:gd name="T8" fmla="*/ 9 w 687"/>
              <a:gd name="T9" fmla="*/ 334 h 339"/>
              <a:gd name="T10" fmla="*/ 10 w 687"/>
              <a:gd name="T11" fmla="*/ 339 h 339"/>
              <a:gd name="T12" fmla="*/ 103 w 687"/>
              <a:gd name="T13" fmla="*/ 280 h 339"/>
              <a:gd name="T14" fmla="*/ 183 w 687"/>
              <a:gd name="T15" fmla="*/ 275 h 339"/>
              <a:gd name="T16" fmla="*/ 564 w 687"/>
              <a:gd name="T17" fmla="*/ 276 h 339"/>
              <a:gd name="T18" fmla="*/ 687 w 687"/>
              <a:gd name="T19" fmla="*/ 132 h 339"/>
              <a:gd name="T20" fmla="*/ 564 w 687"/>
              <a:gd name="T21" fmla="*/ 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9">
                <a:moveTo>
                  <a:pt x="564" y="1"/>
                </a:moveTo>
                <a:cubicBezTo>
                  <a:pt x="434" y="1"/>
                  <a:pt x="214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6"/>
                  <a:pt x="9" y="337"/>
                  <a:pt x="10" y="339"/>
                </a:cubicBezTo>
                <a:cubicBezTo>
                  <a:pt x="14" y="301"/>
                  <a:pt x="58" y="286"/>
                  <a:pt x="103" y="280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4" y="276"/>
                </a:cubicBezTo>
                <a:cubicBezTo>
                  <a:pt x="687" y="132"/>
                  <a:pt x="687" y="132"/>
                  <a:pt x="687" y="132"/>
                </a:cubicBezTo>
                <a:lnTo>
                  <a:pt x="564" y="1"/>
                </a:lnTo>
                <a:close/>
              </a:path>
            </a:pathLst>
          </a:custGeom>
          <a:solidFill>
            <a:srgbClr val="E83824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8" name="文本框 97"/>
          <p:cNvSpPr txBox="1"/>
          <p:nvPr>
            <p:custDataLst>
              <p:tags r:id="rId11"/>
            </p:custDataLst>
          </p:nvPr>
        </p:nvSpPr>
        <p:spPr>
          <a:xfrm>
            <a:off x="2399316" y="3316528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Language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" name="Freeform 6"/>
          <p:cNvSpPr/>
          <p:nvPr>
            <p:custDataLst>
              <p:tags r:id="rId12"/>
            </p:custDataLst>
          </p:nvPr>
        </p:nvSpPr>
        <p:spPr bwMode="auto">
          <a:xfrm>
            <a:off x="4488764" y="2866739"/>
            <a:ext cx="1292971" cy="2711795"/>
          </a:xfrm>
          <a:custGeom>
            <a:avLst/>
            <a:gdLst>
              <a:gd name="T0" fmla="*/ 0 w 680"/>
              <a:gd name="T1" fmla="*/ 0 h 1944"/>
              <a:gd name="T2" fmla="*/ 0 w 680"/>
              <a:gd name="T3" fmla="*/ 1782 h 1944"/>
              <a:gd name="T4" fmla="*/ 340 w 680"/>
              <a:gd name="T5" fmla="*/ 1944 h 1944"/>
              <a:gd name="T6" fmla="*/ 680 w 680"/>
              <a:gd name="T7" fmla="*/ 1782 h 1944"/>
              <a:gd name="T8" fmla="*/ 680 w 680"/>
              <a:gd name="T9" fmla="*/ 0 h 1944"/>
              <a:gd name="T10" fmla="*/ 0 w 680"/>
              <a:gd name="T11" fmla="*/ 0 h 1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0" h="1944">
                <a:moveTo>
                  <a:pt x="0" y="0"/>
                </a:moveTo>
                <a:lnTo>
                  <a:pt x="0" y="1782"/>
                </a:lnTo>
                <a:lnTo>
                  <a:pt x="340" y="1944"/>
                </a:lnTo>
                <a:lnTo>
                  <a:pt x="680" y="1782"/>
                </a:lnTo>
                <a:lnTo>
                  <a:pt x="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6" name="Freeform 10"/>
          <p:cNvSpPr/>
          <p:nvPr>
            <p:custDataLst>
              <p:tags r:id="rId13"/>
            </p:custDataLst>
          </p:nvPr>
        </p:nvSpPr>
        <p:spPr bwMode="auto">
          <a:xfrm>
            <a:off x="4292917" y="3460255"/>
            <a:ext cx="193946" cy="228277"/>
          </a:xfrm>
          <a:custGeom>
            <a:avLst/>
            <a:gdLst>
              <a:gd name="T0" fmla="*/ 0 w 93"/>
              <a:gd name="T1" fmla="*/ 59 h 131"/>
              <a:gd name="T2" fmla="*/ 93 w 93"/>
              <a:gd name="T3" fmla="*/ 131 h 131"/>
              <a:gd name="T4" fmla="*/ 93 w 93"/>
              <a:gd name="T5" fmla="*/ 0 h 131"/>
              <a:gd name="T6" fmla="*/ 0 w 93"/>
              <a:gd name="T7" fmla="*/ 5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131">
                <a:moveTo>
                  <a:pt x="0" y="59"/>
                </a:moveTo>
                <a:cubicBezTo>
                  <a:pt x="8" y="118"/>
                  <a:pt x="93" y="131"/>
                  <a:pt x="93" y="131"/>
                </a:cubicBezTo>
                <a:cubicBezTo>
                  <a:pt x="93" y="0"/>
                  <a:pt x="93" y="0"/>
                  <a:pt x="93" y="0"/>
                </a:cubicBezTo>
                <a:cubicBezTo>
                  <a:pt x="49" y="7"/>
                  <a:pt x="4" y="22"/>
                  <a:pt x="0" y="59"/>
                </a:cubicBezTo>
                <a:close/>
              </a:path>
            </a:pathLst>
          </a:custGeom>
          <a:solidFill>
            <a:srgbClr val="EF7C1C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7" name="Freeform 15"/>
          <p:cNvSpPr/>
          <p:nvPr>
            <p:custDataLst>
              <p:tags r:id="rId14"/>
            </p:custDataLst>
          </p:nvPr>
        </p:nvSpPr>
        <p:spPr bwMode="auto">
          <a:xfrm>
            <a:off x="4272001" y="2976942"/>
            <a:ext cx="1441282" cy="585646"/>
          </a:xfrm>
          <a:custGeom>
            <a:avLst/>
            <a:gdLst>
              <a:gd name="T0" fmla="*/ 565 w 687"/>
              <a:gd name="T1" fmla="*/ 1 h 338"/>
              <a:gd name="T2" fmla="*/ 198 w 687"/>
              <a:gd name="T3" fmla="*/ 5 h 338"/>
              <a:gd name="T4" fmla="*/ 9 w 687"/>
              <a:gd name="T5" fmla="*/ 69 h 338"/>
              <a:gd name="T6" fmla="*/ 9 w 687"/>
              <a:gd name="T7" fmla="*/ 327 h 338"/>
              <a:gd name="T8" fmla="*/ 9 w 687"/>
              <a:gd name="T9" fmla="*/ 334 h 338"/>
              <a:gd name="T10" fmla="*/ 10 w 687"/>
              <a:gd name="T11" fmla="*/ 338 h 338"/>
              <a:gd name="T12" fmla="*/ 103 w 687"/>
              <a:gd name="T13" fmla="*/ 279 h 338"/>
              <a:gd name="T14" fmla="*/ 183 w 687"/>
              <a:gd name="T15" fmla="*/ 275 h 338"/>
              <a:gd name="T16" fmla="*/ 565 w 687"/>
              <a:gd name="T17" fmla="*/ 275 h 338"/>
              <a:gd name="T18" fmla="*/ 687 w 687"/>
              <a:gd name="T19" fmla="*/ 132 h 338"/>
              <a:gd name="T20" fmla="*/ 565 w 687"/>
              <a:gd name="T21" fmla="*/ 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8">
                <a:moveTo>
                  <a:pt x="565" y="1"/>
                </a:moveTo>
                <a:cubicBezTo>
                  <a:pt x="434" y="1"/>
                  <a:pt x="215" y="5"/>
                  <a:pt x="198" y="5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7"/>
                  <a:pt x="9" y="327"/>
                  <a:pt x="9" y="327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5"/>
                  <a:pt x="10" y="337"/>
                  <a:pt x="10" y="338"/>
                </a:cubicBezTo>
                <a:cubicBezTo>
                  <a:pt x="14" y="301"/>
                  <a:pt x="59" y="286"/>
                  <a:pt x="103" y="279"/>
                </a:cubicBezTo>
                <a:cubicBezTo>
                  <a:pt x="134" y="275"/>
                  <a:pt x="164" y="275"/>
                  <a:pt x="183" y="275"/>
                </a:cubicBezTo>
                <a:cubicBezTo>
                  <a:pt x="204" y="275"/>
                  <a:pt x="437" y="275"/>
                  <a:pt x="565" y="275"/>
                </a:cubicBezTo>
                <a:cubicBezTo>
                  <a:pt x="687" y="132"/>
                  <a:pt x="687" y="132"/>
                  <a:pt x="687" y="132"/>
                </a:cubicBezTo>
                <a:lnTo>
                  <a:pt x="565" y="1"/>
                </a:lnTo>
                <a:close/>
              </a:path>
            </a:pathLst>
          </a:custGeom>
          <a:solidFill>
            <a:srgbClr val="EF7C1C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99" name="文本框 98"/>
          <p:cNvSpPr txBox="1"/>
          <p:nvPr>
            <p:custDataLst>
              <p:tags r:id="rId15"/>
            </p:custDataLst>
          </p:nvPr>
        </p:nvSpPr>
        <p:spPr>
          <a:xfrm>
            <a:off x="4369197" y="2984813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Framework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4" name="Freeform 7"/>
          <p:cNvSpPr/>
          <p:nvPr>
            <p:custDataLst>
              <p:tags r:id="rId16"/>
            </p:custDataLst>
          </p:nvPr>
        </p:nvSpPr>
        <p:spPr bwMode="auto">
          <a:xfrm>
            <a:off x="6473551" y="2515667"/>
            <a:ext cx="1292971" cy="3022872"/>
          </a:xfrm>
          <a:custGeom>
            <a:avLst/>
            <a:gdLst>
              <a:gd name="T0" fmla="*/ 0 w 680"/>
              <a:gd name="T1" fmla="*/ 0 h 2167"/>
              <a:gd name="T2" fmla="*/ 0 w 680"/>
              <a:gd name="T3" fmla="*/ 2005 h 2167"/>
              <a:gd name="T4" fmla="*/ 340 w 680"/>
              <a:gd name="T5" fmla="*/ 2167 h 2167"/>
              <a:gd name="T6" fmla="*/ 680 w 680"/>
              <a:gd name="T7" fmla="*/ 2005 h 2167"/>
              <a:gd name="T8" fmla="*/ 680 w 680"/>
              <a:gd name="T9" fmla="*/ 0 h 2167"/>
              <a:gd name="T10" fmla="*/ 0 w 680"/>
              <a:gd name="T11" fmla="*/ 0 h 2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0" h="2167">
                <a:moveTo>
                  <a:pt x="0" y="0"/>
                </a:moveTo>
                <a:lnTo>
                  <a:pt x="0" y="2005"/>
                </a:lnTo>
                <a:lnTo>
                  <a:pt x="340" y="2167"/>
                </a:lnTo>
                <a:lnTo>
                  <a:pt x="680" y="2005"/>
                </a:lnTo>
                <a:lnTo>
                  <a:pt x="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tile tx="0" ty="0" sx="100000" sy="100000" flip="none" algn="tl"/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1" name="Freeform 11"/>
          <p:cNvSpPr/>
          <p:nvPr>
            <p:custDataLst>
              <p:tags r:id="rId18"/>
            </p:custDataLst>
          </p:nvPr>
        </p:nvSpPr>
        <p:spPr bwMode="auto">
          <a:xfrm>
            <a:off x="6277705" y="3110757"/>
            <a:ext cx="195847" cy="225128"/>
          </a:xfrm>
          <a:custGeom>
            <a:avLst/>
            <a:gdLst>
              <a:gd name="T0" fmla="*/ 0 w 94"/>
              <a:gd name="T1" fmla="*/ 59 h 130"/>
              <a:gd name="T2" fmla="*/ 94 w 94"/>
              <a:gd name="T3" fmla="*/ 130 h 130"/>
              <a:gd name="T4" fmla="*/ 94 w 94"/>
              <a:gd name="T5" fmla="*/ 0 h 130"/>
              <a:gd name="T6" fmla="*/ 0 w 94"/>
              <a:gd name="T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130">
                <a:moveTo>
                  <a:pt x="0" y="59"/>
                </a:moveTo>
                <a:cubicBezTo>
                  <a:pt x="8" y="118"/>
                  <a:pt x="94" y="130"/>
                  <a:pt x="94" y="130"/>
                </a:cubicBezTo>
                <a:cubicBezTo>
                  <a:pt x="94" y="0"/>
                  <a:pt x="94" y="0"/>
                  <a:pt x="94" y="0"/>
                </a:cubicBezTo>
                <a:cubicBezTo>
                  <a:pt x="49" y="6"/>
                  <a:pt x="5" y="22"/>
                  <a:pt x="0" y="59"/>
                </a:cubicBezTo>
                <a:close/>
              </a:path>
            </a:pathLst>
          </a:custGeom>
          <a:solidFill>
            <a:srgbClr val="F2CC0C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12" name="Freeform 14"/>
          <p:cNvSpPr/>
          <p:nvPr>
            <p:custDataLst>
              <p:tags r:id="rId19"/>
            </p:custDataLst>
          </p:nvPr>
        </p:nvSpPr>
        <p:spPr bwMode="auto">
          <a:xfrm>
            <a:off x="6256789" y="2625869"/>
            <a:ext cx="1441282" cy="587220"/>
          </a:xfrm>
          <a:custGeom>
            <a:avLst/>
            <a:gdLst>
              <a:gd name="T0" fmla="*/ 565 w 687"/>
              <a:gd name="T1" fmla="*/ 1 h 338"/>
              <a:gd name="T2" fmla="*/ 198 w 687"/>
              <a:gd name="T3" fmla="*/ 4 h 338"/>
              <a:gd name="T4" fmla="*/ 9 w 687"/>
              <a:gd name="T5" fmla="*/ 69 h 338"/>
              <a:gd name="T6" fmla="*/ 9 w 687"/>
              <a:gd name="T7" fmla="*/ 326 h 338"/>
              <a:gd name="T8" fmla="*/ 9 w 687"/>
              <a:gd name="T9" fmla="*/ 334 h 338"/>
              <a:gd name="T10" fmla="*/ 10 w 687"/>
              <a:gd name="T11" fmla="*/ 338 h 338"/>
              <a:gd name="T12" fmla="*/ 104 w 687"/>
              <a:gd name="T13" fmla="*/ 279 h 338"/>
              <a:gd name="T14" fmla="*/ 184 w 687"/>
              <a:gd name="T15" fmla="*/ 275 h 338"/>
              <a:gd name="T16" fmla="*/ 565 w 687"/>
              <a:gd name="T17" fmla="*/ 275 h 338"/>
              <a:gd name="T18" fmla="*/ 687 w 687"/>
              <a:gd name="T19" fmla="*/ 131 h 338"/>
              <a:gd name="T20" fmla="*/ 565 w 687"/>
              <a:gd name="T21" fmla="*/ 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7" h="338">
                <a:moveTo>
                  <a:pt x="565" y="1"/>
                </a:moveTo>
                <a:cubicBezTo>
                  <a:pt x="434" y="1"/>
                  <a:pt x="215" y="5"/>
                  <a:pt x="198" y="4"/>
                </a:cubicBezTo>
                <a:cubicBezTo>
                  <a:pt x="0" y="0"/>
                  <a:pt x="9" y="69"/>
                  <a:pt x="9" y="69"/>
                </a:cubicBezTo>
                <a:cubicBezTo>
                  <a:pt x="9" y="326"/>
                  <a:pt x="9" y="326"/>
                  <a:pt x="9" y="326"/>
                </a:cubicBezTo>
                <a:cubicBezTo>
                  <a:pt x="9" y="334"/>
                  <a:pt x="9" y="334"/>
                  <a:pt x="9" y="334"/>
                </a:cubicBezTo>
                <a:cubicBezTo>
                  <a:pt x="9" y="335"/>
                  <a:pt x="10" y="337"/>
                  <a:pt x="10" y="338"/>
                </a:cubicBezTo>
                <a:cubicBezTo>
                  <a:pt x="15" y="301"/>
                  <a:pt x="59" y="285"/>
                  <a:pt x="104" y="279"/>
                </a:cubicBezTo>
                <a:cubicBezTo>
                  <a:pt x="134" y="275"/>
                  <a:pt x="164" y="275"/>
                  <a:pt x="184" y="275"/>
                </a:cubicBezTo>
                <a:cubicBezTo>
                  <a:pt x="204" y="275"/>
                  <a:pt x="437" y="275"/>
                  <a:pt x="565" y="275"/>
                </a:cubicBezTo>
                <a:cubicBezTo>
                  <a:pt x="687" y="131"/>
                  <a:pt x="687" y="131"/>
                  <a:pt x="687" y="131"/>
                </a:cubicBezTo>
                <a:lnTo>
                  <a:pt x="565" y="1"/>
                </a:lnTo>
                <a:close/>
              </a:path>
            </a:pathLst>
          </a:custGeom>
          <a:solidFill>
            <a:srgbClr val="F2CC0C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1350"/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6546621" y="3378874"/>
            <a:ext cx="1151451" cy="19780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API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Flow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algn="l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10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0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文本框 99"/>
          <p:cNvSpPr txBox="1"/>
          <p:nvPr>
            <p:custDataLst>
              <p:tags r:id="rId21"/>
            </p:custDataLst>
          </p:nvPr>
        </p:nvSpPr>
        <p:spPr>
          <a:xfrm>
            <a:off x="6368837" y="2629718"/>
            <a:ext cx="11644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 smtClea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Test Cases</a:t>
            </a:r>
            <a:endParaRPr lang="en-US" altLang="zh-CN" sz="1200" b="1" smtClean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2612778" y="1763574"/>
            <a:ext cx="1530078" cy="1472631"/>
            <a:chOff x="4635339" y="2391273"/>
            <a:chExt cx="1572013" cy="1512992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4635339" y="2391273"/>
              <a:ext cx="1564816" cy="151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4" name="Freeform 6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6105143" y="2676309"/>
              <a:ext cx="102209" cy="132441"/>
            </a:xfrm>
            <a:custGeom>
              <a:avLst/>
              <a:gdLst>
                <a:gd name="T0" fmla="*/ 31 w 54"/>
                <a:gd name="T1" fmla="*/ 45 h 69"/>
                <a:gd name="T2" fmla="*/ 45 w 54"/>
                <a:gd name="T3" fmla="*/ 37 h 69"/>
                <a:gd name="T4" fmla="*/ 46 w 54"/>
                <a:gd name="T5" fmla="*/ 20 h 69"/>
                <a:gd name="T6" fmla="*/ 43 w 54"/>
                <a:gd name="T7" fmla="*/ 12 h 69"/>
                <a:gd name="T8" fmla="*/ 22 w 54"/>
                <a:gd name="T9" fmla="*/ 5 h 69"/>
                <a:gd name="T10" fmla="*/ 5 w 54"/>
                <a:gd name="T11" fmla="*/ 31 h 69"/>
                <a:gd name="T12" fmla="*/ 10 w 54"/>
                <a:gd name="T13" fmla="*/ 48 h 69"/>
                <a:gd name="T14" fmla="*/ 31 w 54"/>
                <a:gd name="T15" fmla="*/ 69 h 69"/>
                <a:gd name="T16" fmla="*/ 39 w 54"/>
                <a:gd name="T17" fmla="*/ 58 h 69"/>
                <a:gd name="T18" fmla="*/ 31 w 54"/>
                <a:gd name="T19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9">
                  <a:moveTo>
                    <a:pt x="31" y="45"/>
                  </a:moveTo>
                  <a:cubicBezTo>
                    <a:pt x="31" y="45"/>
                    <a:pt x="42" y="40"/>
                    <a:pt x="45" y="37"/>
                  </a:cubicBezTo>
                  <a:cubicBezTo>
                    <a:pt x="48" y="34"/>
                    <a:pt x="54" y="29"/>
                    <a:pt x="46" y="20"/>
                  </a:cubicBezTo>
                  <a:cubicBezTo>
                    <a:pt x="46" y="20"/>
                    <a:pt x="42" y="15"/>
                    <a:pt x="43" y="12"/>
                  </a:cubicBezTo>
                  <a:cubicBezTo>
                    <a:pt x="43" y="12"/>
                    <a:pt x="42" y="0"/>
                    <a:pt x="22" y="5"/>
                  </a:cubicBezTo>
                  <a:cubicBezTo>
                    <a:pt x="22" y="5"/>
                    <a:pt x="0" y="12"/>
                    <a:pt x="5" y="31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9" y="58"/>
                    <a:pt x="39" y="58"/>
                    <a:pt x="39" y="58"/>
                  </a:cubicBezTo>
                  <a:lnTo>
                    <a:pt x="31" y="45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5" name="Freeform 7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6128177" y="2768441"/>
              <a:ext cx="41747" cy="41748"/>
            </a:xfrm>
            <a:custGeom>
              <a:avLst/>
              <a:gdLst>
                <a:gd name="T0" fmla="*/ 25 w 29"/>
                <a:gd name="T1" fmla="*/ 6 h 29"/>
                <a:gd name="T2" fmla="*/ 19 w 29"/>
                <a:gd name="T3" fmla="*/ 0 h 29"/>
                <a:gd name="T4" fmla="*/ 0 w 29"/>
                <a:gd name="T5" fmla="*/ 17 h 29"/>
                <a:gd name="T6" fmla="*/ 11 w 29"/>
                <a:gd name="T7" fmla="*/ 28 h 29"/>
                <a:gd name="T8" fmla="*/ 20 w 29"/>
                <a:gd name="T9" fmla="*/ 29 h 29"/>
                <a:gd name="T10" fmla="*/ 28 w 29"/>
                <a:gd name="T11" fmla="*/ 22 h 29"/>
                <a:gd name="T12" fmla="*/ 29 w 29"/>
                <a:gd name="T13" fmla="*/ 16 h 29"/>
                <a:gd name="T14" fmla="*/ 25 w 29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9">
                  <a:moveTo>
                    <a:pt x="25" y="6"/>
                  </a:moveTo>
                  <a:lnTo>
                    <a:pt x="19" y="0"/>
                  </a:lnTo>
                  <a:lnTo>
                    <a:pt x="0" y="17"/>
                  </a:lnTo>
                  <a:lnTo>
                    <a:pt x="11" y="28"/>
                  </a:lnTo>
                  <a:lnTo>
                    <a:pt x="20" y="29"/>
                  </a:lnTo>
                  <a:lnTo>
                    <a:pt x="28" y="22"/>
                  </a:lnTo>
                  <a:lnTo>
                    <a:pt x="29" y="16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6" name="Freeform 8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5903603" y="2774199"/>
              <a:ext cx="259123" cy="230332"/>
            </a:xfrm>
            <a:custGeom>
              <a:avLst/>
              <a:gdLst>
                <a:gd name="T0" fmla="*/ 16 w 136"/>
                <a:gd name="T1" fmla="*/ 0 h 121"/>
                <a:gd name="T2" fmla="*/ 127 w 136"/>
                <a:gd name="T3" fmla="*/ 86 h 121"/>
                <a:gd name="T4" fmla="*/ 129 w 136"/>
                <a:gd name="T5" fmla="*/ 109 h 121"/>
                <a:gd name="T6" fmla="*/ 100 w 136"/>
                <a:gd name="T7" fmla="*/ 113 h 121"/>
                <a:gd name="T8" fmla="*/ 0 w 136"/>
                <a:gd name="T9" fmla="*/ 18 h 121"/>
                <a:gd name="T10" fmla="*/ 16 w 136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21">
                  <a:moveTo>
                    <a:pt x="16" y="0"/>
                  </a:moveTo>
                  <a:cubicBezTo>
                    <a:pt x="127" y="86"/>
                    <a:pt x="127" y="86"/>
                    <a:pt x="127" y="86"/>
                  </a:cubicBezTo>
                  <a:cubicBezTo>
                    <a:pt x="136" y="101"/>
                    <a:pt x="129" y="109"/>
                    <a:pt x="129" y="109"/>
                  </a:cubicBezTo>
                  <a:cubicBezTo>
                    <a:pt x="119" y="121"/>
                    <a:pt x="100" y="113"/>
                    <a:pt x="100" y="1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7" name="Freeform 9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5047057" y="2895124"/>
              <a:ext cx="103649" cy="93573"/>
            </a:xfrm>
            <a:custGeom>
              <a:avLst/>
              <a:gdLst>
                <a:gd name="T0" fmla="*/ 4 w 55"/>
                <a:gd name="T1" fmla="*/ 38 h 49"/>
                <a:gd name="T2" fmla="*/ 7 w 55"/>
                <a:gd name="T3" fmla="*/ 41 h 49"/>
                <a:gd name="T4" fmla="*/ 27 w 55"/>
                <a:gd name="T5" fmla="*/ 44 h 49"/>
                <a:gd name="T6" fmla="*/ 46 w 55"/>
                <a:gd name="T7" fmla="*/ 30 h 49"/>
                <a:gd name="T8" fmla="*/ 51 w 55"/>
                <a:gd name="T9" fmla="*/ 11 h 49"/>
                <a:gd name="T10" fmla="*/ 49 w 55"/>
                <a:gd name="T11" fmla="*/ 7 h 49"/>
                <a:gd name="T12" fmla="*/ 29 w 55"/>
                <a:gd name="T13" fmla="*/ 5 h 49"/>
                <a:gd name="T14" fmla="*/ 9 w 55"/>
                <a:gd name="T15" fmla="*/ 18 h 49"/>
                <a:gd name="T16" fmla="*/ 4 w 55"/>
                <a:gd name="T17" fmla="*/ 38 h 49"/>
                <a:gd name="T18" fmla="*/ 12 w 55"/>
                <a:gd name="T19" fmla="*/ 36 h 49"/>
                <a:gd name="T20" fmla="*/ 15 w 55"/>
                <a:gd name="T21" fmla="*/ 22 h 49"/>
                <a:gd name="T22" fmla="*/ 30 w 55"/>
                <a:gd name="T23" fmla="*/ 12 h 49"/>
                <a:gd name="T24" fmla="*/ 44 w 55"/>
                <a:gd name="T25" fmla="*/ 14 h 49"/>
                <a:gd name="T26" fmla="*/ 46 w 55"/>
                <a:gd name="T27" fmla="*/ 16 h 49"/>
                <a:gd name="T28" fmla="*/ 42 w 55"/>
                <a:gd name="T29" fmla="*/ 31 h 49"/>
                <a:gd name="T30" fmla="*/ 28 w 55"/>
                <a:gd name="T31" fmla="*/ 40 h 49"/>
                <a:gd name="T32" fmla="*/ 13 w 55"/>
                <a:gd name="T33" fmla="*/ 39 h 49"/>
                <a:gd name="T34" fmla="*/ 12 w 55"/>
                <a:gd name="T3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49">
                  <a:moveTo>
                    <a:pt x="4" y="38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11" y="47"/>
                    <a:pt x="20" y="49"/>
                    <a:pt x="27" y="4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53" y="26"/>
                    <a:pt x="55" y="17"/>
                    <a:pt x="51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4" y="1"/>
                    <a:pt x="35" y="0"/>
                    <a:pt x="29" y="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" y="23"/>
                    <a:pt x="0" y="32"/>
                    <a:pt x="4" y="38"/>
                  </a:cubicBezTo>
                  <a:close/>
                  <a:moveTo>
                    <a:pt x="12" y="36"/>
                  </a:moveTo>
                  <a:cubicBezTo>
                    <a:pt x="9" y="32"/>
                    <a:pt x="10" y="25"/>
                    <a:pt x="15" y="2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5" y="9"/>
                    <a:pt x="41" y="9"/>
                    <a:pt x="44" y="14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9" y="21"/>
                    <a:pt x="47" y="27"/>
                    <a:pt x="42" y="31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3" y="44"/>
                    <a:pt x="16" y="43"/>
                    <a:pt x="13" y="39"/>
                  </a:cubicBezTo>
                  <a:lnTo>
                    <a:pt x="12" y="36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68" name="Freeform 10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5044178" y="2941190"/>
              <a:ext cx="76297" cy="57583"/>
            </a:xfrm>
            <a:custGeom>
              <a:avLst/>
              <a:gdLst>
                <a:gd name="T0" fmla="*/ 53 w 53"/>
                <a:gd name="T1" fmla="*/ 5 h 40"/>
                <a:gd name="T2" fmla="*/ 4 w 53"/>
                <a:gd name="T3" fmla="*/ 40 h 40"/>
                <a:gd name="T4" fmla="*/ 0 w 53"/>
                <a:gd name="T5" fmla="*/ 34 h 40"/>
                <a:gd name="T6" fmla="*/ 49 w 53"/>
                <a:gd name="T7" fmla="*/ 0 h 40"/>
                <a:gd name="T8" fmla="*/ 53 w 53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0">
                  <a:moveTo>
                    <a:pt x="53" y="5"/>
                  </a:moveTo>
                  <a:lnTo>
                    <a:pt x="4" y="40"/>
                  </a:lnTo>
                  <a:lnTo>
                    <a:pt x="0" y="34"/>
                  </a:lnTo>
                  <a:lnTo>
                    <a:pt x="49" y="0"/>
                  </a:lnTo>
                  <a:lnTo>
                    <a:pt x="53" y="5"/>
                  </a:ln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91" name="Freeform 11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4802329" y="2905201"/>
              <a:ext cx="405960" cy="348377"/>
            </a:xfrm>
            <a:custGeom>
              <a:avLst/>
              <a:gdLst>
                <a:gd name="T0" fmla="*/ 205 w 213"/>
                <a:gd name="T1" fmla="*/ 80 h 183"/>
                <a:gd name="T2" fmla="*/ 61 w 213"/>
                <a:gd name="T3" fmla="*/ 178 h 183"/>
                <a:gd name="T4" fmla="*/ 42 w 213"/>
                <a:gd name="T5" fmla="*/ 175 h 183"/>
                <a:gd name="T6" fmla="*/ 0 w 213"/>
                <a:gd name="T7" fmla="*/ 114 h 183"/>
                <a:gd name="T8" fmla="*/ 167 w 213"/>
                <a:gd name="T9" fmla="*/ 0 h 183"/>
                <a:gd name="T10" fmla="*/ 208 w 213"/>
                <a:gd name="T11" fmla="*/ 61 h 183"/>
                <a:gd name="T12" fmla="*/ 205 w 213"/>
                <a:gd name="T13" fmla="*/ 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183">
                  <a:moveTo>
                    <a:pt x="205" y="80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55" y="183"/>
                    <a:pt x="46" y="181"/>
                    <a:pt x="42" y="175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13" y="67"/>
                    <a:pt x="211" y="75"/>
                    <a:pt x="205" y="80"/>
                  </a:cubicBez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1" name="Freeform 12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4887265" y="2847618"/>
              <a:ext cx="358453" cy="280717"/>
            </a:xfrm>
            <a:custGeom>
              <a:avLst/>
              <a:gdLst>
                <a:gd name="T0" fmla="*/ 5 w 189"/>
                <a:gd name="T1" fmla="*/ 121 h 147"/>
                <a:gd name="T2" fmla="*/ 8 w 189"/>
                <a:gd name="T3" fmla="*/ 103 h 147"/>
                <a:gd name="T4" fmla="*/ 152 w 189"/>
                <a:gd name="T5" fmla="*/ 4 h 147"/>
                <a:gd name="T6" fmla="*/ 171 w 189"/>
                <a:gd name="T7" fmla="*/ 7 h 147"/>
                <a:gd name="T8" fmla="*/ 189 w 189"/>
                <a:gd name="T9" fmla="*/ 33 h 147"/>
                <a:gd name="T10" fmla="*/ 22 w 189"/>
                <a:gd name="T11" fmla="*/ 147 h 147"/>
                <a:gd name="T12" fmla="*/ 5 w 189"/>
                <a:gd name="T13" fmla="*/ 12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7">
                  <a:moveTo>
                    <a:pt x="5" y="121"/>
                  </a:moveTo>
                  <a:cubicBezTo>
                    <a:pt x="0" y="115"/>
                    <a:pt x="2" y="107"/>
                    <a:pt x="8" y="103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8" y="0"/>
                    <a:pt x="167" y="1"/>
                    <a:pt x="171" y="7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2" y="147"/>
                    <a:pt x="22" y="147"/>
                    <a:pt x="22" y="147"/>
                  </a:cubicBezTo>
                  <a:lnTo>
                    <a:pt x="5" y="121"/>
                  </a:lnTo>
                  <a:close/>
                </a:path>
              </a:pathLst>
            </a:custGeom>
            <a:solidFill>
              <a:srgbClr val="350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2" name="Freeform 13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5071529" y="2828903"/>
              <a:ext cx="100770" cy="128122"/>
            </a:xfrm>
            <a:custGeom>
              <a:avLst/>
              <a:gdLst>
                <a:gd name="T0" fmla="*/ 15 w 53"/>
                <a:gd name="T1" fmla="*/ 6 h 67"/>
                <a:gd name="T2" fmla="*/ 31 w 53"/>
                <a:gd name="T3" fmla="*/ 20 h 67"/>
                <a:gd name="T4" fmla="*/ 42 w 53"/>
                <a:gd name="T5" fmla="*/ 34 h 67"/>
                <a:gd name="T6" fmla="*/ 44 w 53"/>
                <a:gd name="T7" fmla="*/ 48 h 67"/>
                <a:gd name="T8" fmla="*/ 41 w 53"/>
                <a:gd name="T9" fmla="*/ 54 h 67"/>
                <a:gd name="T10" fmla="*/ 19 w 53"/>
                <a:gd name="T11" fmla="*/ 59 h 67"/>
                <a:gd name="T12" fmla="*/ 11 w 53"/>
                <a:gd name="T13" fmla="*/ 45 h 67"/>
                <a:gd name="T14" fmla="*/ 6 w 53"/>
                <a:gd name="T15" fmla="*/ 20 h 67"/>
                <a:gd name="T16" fmla="*/ 0 w 53"/>
                <a:gd name="T17" fmla="*/ 10 h 67"/>
                <a:gd name="T18" fmla="*/ 8 w 53"/>
                <a:gd name="T19" fmla="*/ 0 h 67"/>
                <a:gd name="T20" fmla="*/ 15 w 53"/>
                <a:gd name="T21" fmla="*/ 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67">
                  <a:moveTo>
                    <a:pt x="15" y="6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6" y="32"/>
                    <a:pt x="42" y="34"/>
                  </a:cubicBezTo>
                  <a:cubicBezTo>
                    <a:pt x="42" y="34"/>
                    <a:pt x="53" y="46"/>
                    <a:pt x="44" y="48"/>
                  </a:cubicBezTo>
                  <a:cubicBezTo>
                    <a:pt x="44" y="48"/>
                    <a:pt x="47" y="53"/>
                    <a:pt x="41" y="54"/>
                  </a:cubicBezTo>
                  <a:cubicBezTo>
                    <a:pt x="41" y="54"/>
                    <a:pt x="39" y="67"/>
                    <a:pt x="19" y="59"/>
                  </a:cubicBezTo>
                  <a:cubicBezTo>
                    <a:pt x="19" y="59"/>
                    <a:pt x="10" y="51"/>
                    <a:pt x="11" y="45"/>
                  </a:cubicBezTo>
                  <a:cubicBezTo>
                    <a:pt x="11" y="45"/>
                    <a:pt x="13" y="25"/>
                    <a:pt x="6" y="2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5" y="6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3" name="Freeform 14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5130552" y="2828903"/>
              <a:ext cx="41747" cy="46066"/>
            </a:xfrm>
            <a:custGeom>
              <a:avLst/>
              <a:gdLst>
                <a:gd name="T0" fmla="*/ 29 w 29"/>
                <a:gd name="T1" fmla="*/ 13 h 32"/>
                <a:gd name="T2" fmla="*/ 11 w 29"/>
                <a:gd name="T3" fmla="*/ 32 h 32"/>
                <a:gd name="T4" fmla="*/ 0 w 29"/>
                <a:gd name="T5" fmla="*/ 23 h 32"/>
                <a:gd name="T6" fmla="*/ 11 w 29"/>
                <a:gd name="T7" fmla="*/ 0 h 32"/>
                <a:gd name="T8" fmla="*/ 29 w 29"/>
                <a:gd name="T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9" y="13"/>
                  </a:moveTo>
                  <a:lnTo>
                    <a:pt x="11" y="32"/>
                  </a:lnTo>
                  <a:lnTo>
                    <a:pt x="0" y="23"/>
                  </a:lnTo>
                  <a:lnTo>
                    <a:pt x="11" y="0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4" name="Freeform 15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5454457" y="3432085"/>
              <a:ext cx="79176" cy="66220"/>
            </a:xfrm>
            <a:custGeom>
              <a:avLst/>
              <a:gdLst>
                <a:gd name="T0" fmla="*/ 42 w 55"/>
                <a:gd name="T1" fmla="*/ 46 h 46"/>
                <a:gd name="T2" fmla="*/ 55 w 55"/>
                <a:gd name="T3" fmla="*/ 23 h 46"/>
                <a:gd name="T4" fmla="*/ 13 w 55"/>
                <a:gd name="T5" fmla="*/ 0 h 46"/>
                <a:gd name="T6" fmla="*/ 0 w 55"/>
                <a:gd name="T7" fmla="*/ 24 h 46"/>
                <a:gd name="T8" fmla="*/ 42 w 55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42" y="46"/>
                  </a:moveTo>
                  <a:lnTo>
                    <a:pt x="55" y="23"/>
                  </a:lnTo>
                  <a:lnTo>
                    <a:pt x="13" y="0"/>
                  </a:lnTo>
                  <a:lnTo>
                    <a:pt x="0" y="24"/>
                  </a:lnTo>
                  <a:lnTo>
                    <a:pt x="42" y="46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5" name="Freeform 16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5484687" y="3108181"/>
              <a:ext cx="403080" cy="198661"/>
            </a:xfrm>
            <a:custGeom>
              <a:avLst/>
              <a:gdLst>
                <a:gd name="T0" fmla="*/ 31 w 212"/>
                <a:gd name="T1" fmla="*/ 83 h 104"/>
                <a:gd name="T2" fmla="*/ 0 w 212"/>
                <a:gd name="T3" fmla="*/ 76 h 104"/>
                <a:gd name="T4" fmla="*/ 11 w 212"/>
                <a:gd name="T5" fmla="*/ 69 h 104"/>
                <a:gd name="T6" fmla="*/ 182 w 212"/>
                <a:gd name="T7" fmla="*/ 0 h 104"/>
                <a:gd name="T8" fmla="*/ 212 w 212"/>
                <a:gd name="T9" fmla="*/ 71 h 104"/>
                <a:gd name="T10" fmla="*/ 49 w 212"/>
                <a:gd name="T11" fmla="*/ 103 h 104"/>
                <a:gd name="T12" fmla="*/ 46 w 212"/>
                <a:gd name="T13" fmla="*/ 104 h 104"/>
                <a:gd name="T14" fmla="*/ 31 w 212"/>
                <a:gd name="T15" fmla="*/ 8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04">
                  <a:moveTo>
                    <a:pt x="31" y="83"/>
                  </a:moveTo>
                  <a:cubicBezTo>
                    <a:pt x="16" y="79"/>
                    <a:pt x="18" y="73"/>
                    <a:pt x="0" y="7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8" y="100"/>
                    <a:pt x="46" y="87"/>
                    <a:pt x="31" y="83"/>
                  </a:cubicBez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6" name="Freeform 17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5501962" y="3242061"/>
              <a:ext cx="407399" cy="236090"/>
            </a:xfrm>
            <a:custGeom>
              <a:avLst/>
              <a:gdLst>
                <a:gd name="T0" fmla="*/ 199 w 214"/>
                <a:gd name="T1" fmla="*/ 124 h 124"/>
                <a:gd name="T2" fmla="*/ 24 w 214"/>
                <a:gd name="T3" fmla="*/ 54 h 124"/>
                <a:gd name="T4" fmla="*/ 4 w 214"/>
                <a:gd name="T5" fmla="*/ 23 h 124"/>
                <a:gd name="T6" fmla="*/ 22 w 214"/>
                <a:gd name="T7" fmla="*/ 0 h 124"/>
                <a:gd name="T8" fmla="*/ 214 w 214"/>
                <a:gd name="T9" fmla="*/ 98 h 124"/>
                <a:gd name="T10" fmla="*/ 199 w 214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124">
                  <a:moveTo>
                    <a:pt x="199" y="124"/>
                  </a:moveTo>
                  <a:cubicBezTo>
                    <a:pt x="24" y="54"/>
                    <a:pt x="24" y="54"/>
                    <a:pt x="24" y="54"/>
                  </a:cubicBezTo>
                  <a:cubicBezTo>
                    <a:pt x="7" y="41"/>
                    <a:pt x="8" y="38"/>
                    <a:pt x="4" y="23"/>
                  </a:cubicBezTo>
                  <a:cubicBezTo>
                    <a:pt x="0" y="8"/>
                    <a:pt x="18" y="2"/>
                    <a:pt x="22" y="0"/>
                  </a:cubicBezTo>
                  <a:cubicBezTo>
                    <a:pt x="214" y="98"/>
                    <a:pt x="214" y="98"/>
                    <a:pt x="214" y="98"/>
                  </a:cubicBezTo>
                  <a:lnTo>
                    <a:pt x="199" y="124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7" name="Freeform 18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5404071" y="3419128"/>
              <a:ext cx="100770" cy="208739"/>
            </a:xfrm>
            <a:custGeom>
              <a:avLst/>
              <a:gdLst>
                <a:gd name="T0" fmla="*/ 48 w 53"/>
                <a:gd name="T1" fmla="*/ 109 h 110"/>
                <a:gd name="T2" fmla="*/ 40 w 53"/>
                <a:gd name="T3" fmla="*/ 92 h 110"/>
                <a:gd name="T4" fmla="*/ 10 w 53"/>
                <a:gd name="T5" fmla="*/ 48 h 110"/>
                <a:gd name="T6" fmla="*/ 12 w 53"/>
                <a:gd name="T7" fmla="*/ 42 h 110"/>
                <a:gd name="T8" fmla="*/ 18 w 53"/>
                <a:gd name="T9" fmla="*/ 32 h 110"/>
                <a:gd name="T10" fmla="*/ 13 w 53"/>
                <a:gd name="T11" fmla="*/ 18 h 110"/>
                <a:gd name="T12" fmla="*/ 8 w 53"/>
                <a:gd name="T13" fmla="*/ 10 h 110"/>
                <a:gd name="T14" fmla="*/ 24 w 53"/>
                <a:gd name="T15" fmla="*/ 3 h 110"/>
                <a:gd name="T16" fmla="*/ 38 w 53"/>
                <a:gd name="T17" fmla="*/ 0 h 110"/>
                <a:gd name="T18" fmla="*/ 39 w 53"/>
                <a:gd name="T19" fmla="*/ 8 h 110"/>
                <a:gd name="T20" fmla="*/ 42 w 53"/>
                <a:gd name="T21" fmla="*/ 25 h 110"/>
                <a:gd name="T22" fmla="*/ 36 w 53"/>
                <a:gd name="T23" fmla="*/ 32 h 110"/>
                <a:gd name="T24" fmla="*/ 44 w 53"/>
                <a:gd name="T25" fmla="*/ 45 h 110"/>
                <a:gd name="T26" fmla="*/ 53 w 53"/>
                <a:gd name="T27" fmla="*/ 108 h 110"/>
                <a:gd name="T28" fmla="*/ 48 w 53"/>
                <a:gd name="T2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110">
                  <a:moveTo>
                    <a:pt x="48" y="109"/>
                  </a:moveTo>
                  <a:cubicBezTo>
                    <a:pt x="48" y="109"/>
                    <a:pt x="42" y="101"/>
                    <a:pt x="40" y="92"/>
                  </a:cubicBezTo>
                  <a:cubicBezTo>
                    <a:pt x="37" y="83"/>
                    <a:pt x="19" y="51"/>
                    <a:pt x="10" y="48"/>
                  </a:cubicBezTo>
                  <a:cubicBezTo>
                    <a:pt x="0" y="44"/>
                    <a:pt x="12" y="42"/>
                    <a:pt x="12" y="42"/>
                  </a:cubicBezTo>
                  <a:cubicBezTo>
                    <a:pt x="12" y="42"/>
                    <a:pt x="16" y="40"/>
                    <a:pt x="18" y="32"/>
                  </a:cubicBezTo>
                  <a:cubicBezTo>
                    <a:pt x="19" y="30"/>
                    <a:pt x="17" y="19"/>
                    <a:pt x="13" y="18"/>
                  </a:cubicBezTo>
                  <a:cubicBezTo>
                    <a:pt x="7" y="16"/>
                    <a:pt x="2" y="11"/>
                    <a:pt x="8" y="10"/>
                  </a:cubicBezTo>
                  <a:cubicBezTo>
                    <a:pt x="14" y="9"/>
                    <a:pt x="21" y="4"/>
                    <a:pt x="24" y="3"/>
                  </a:cubicBezTo>
                  <a:cubicBezTo>
                    <a:pt x="27" y="3"/>
                    <a:pt x="38" y="0"/>
                    <a:pt x="38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40" y="37"/>
                    <a:pt x="44" y="4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10"/>
                    <a:pt x="50" y="110"/>
                    <a:pt x="48" y="109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8" name="Freeform 19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4864232" y="3672493"/>
              <a:ext cx="107968" cy="92133"/>
            </a:xfrm>
            <a:custGeom>
              <a:avLst/>
              <a:gdLst>
                <a:gd name="T0" fmla="*/ 50 w 75"/>
                <a:gd name="T1" fmla="*/ 64 h 64"/>
                <a:gd name="T2" fmla="*/ 75 w 75"/>
                <a:gd name="T3" fmla="*/ 42 h 64"/>
                <a:gd name="T4" fmla="*/ 21 w 75"/>
                <a:gd name="T5" fmla="*/ 0 h 64"/>
                <a:gd name="T6" fmla="*/ 0 w 75"/>
                <a:gd name="T7" fmla="*/ 23 h 64"/>
                <a:gd name="T8" fmla="*/ 50 w 75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4">
                  <a:moveTo>
                    <a:pt x="50" y="64"/>
                  </a:moveTo>
                  <a:lnTo>
                    <a:pt x="75" y="42"/>
                  </a:lnTo>
                  <a:lnTo>
                    <a:pt x="21" y="0"/>
                  </a:lnTo>
                  <a:lnTo>
                    <a:pt x="0" y="23"/>
                  </a:lnTo>
                  <a:lnTo>
                    <a:pt x="50" y="64"/>
                  </a:ln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09" name="Freeform 20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4930452" y="3118258"/>
              <a:ext cx="594543" cy="603182"/>
            </a:xfrm>
            <a:custGeom>
              <a:avLst/>
              <a:gdLst>
                <a:gd name="T0" fmla="*/ 145 w 413"/>
                <a:gd name="T1" fmla="*/ 231 h 419"/>
                <a:gd name="T2" fmla="*/ 388 w 413"/>
                <a:gd name="T3" fmla="*/ 419 h 419"/>
                <a:gd name="T4" fmla="*/ 413 w 413"/>
                <a:gd name="T5" fmla="*/ 395 h 419"/>
                <a:gd name="T6" fmla="*/ 195 w 413"/>
                <a:gd name="T7" fmla="*/ 190 h 419"/>
                <a:gd name="T8" fmla="*/ 71 w 413"/>
                <a:gd name="T9" fmla="*/ 0 h 419"/>
                <a:gd name="T10" fmla="*/ 0 w 413"/>
                <a:gd name="T11" fmla="*/ 74 h 419"/>
                <a:gd name="T12" fmla="*/ 145 w 413"/>
                <a:gd name="T13" fmla="*/ 23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9">
                  <a:moveTo>
                    <a:pt x="145" y="231"/>
                  </a:moveTo>
                  <a:lnTo>
                    <a:pt x="388" y="419"/>
                  </a:lnTo>
                  <a:lnTo>
                    <a:pt x="413" y="395"/>
                  </a:lnTo>
                  <a:lnTo>
                    <a:pt x="195" y="190"/>
                  </a:lnTo>
                  <a:lnTo>
                    <a:pt x="71" y="0"/>
                  </a:lnTo>
                  <a:lnTo>
                    <a:pt x="0" y="74"/>
                  </a:lnTo>
                  <a:lnTo>
                    <a:pt x="145" y="231"/>
                  </a:lnTo>
                  <a:close/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0" name="Freeform 21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4914616" y="3052038"/>
              <a:ext cx="616137" cy="682358"/>
            </a:xfrm>
            <a:custGeom>
              <a:avLst/>
              <a:gdLst>
                <a:gd name="T0" fmla="*/ 13 w 323"/>
                <a:gd name="T1" fmla="*/ 71 h 359"/>
                <a:gd name="T2" fmla="*/ 28 w 323"/>
                <a:gd name="T3" fmla="*/ 9 h 359"/>
                <a:gd name="T4" fmla="*/ 91 w 323"/>
                <a:gd name="T5" fmla="*/ 43 h 359"/>
                <a:gd name="T6" fmla="*/ 92 w 323"/>
                <a:gd name="T7" fmla="*/ 46 h 359"/>
                <a:gd name="T8" fmla="*/ 94 w 323"/>
                <a:gd name="T9" fmla="*/ 73 h 359"/>
                <a:gd name="T10" fmla="*/ 154 w 323"/>
                <a:gd name="T11" fmla="*/ 180 h 359"/>
                <a:gd name="T12" fmla="*/ 323 w 323"/>
                <a:gd name="T13" fmla="*/ 333 h 359"/>
                <a:gd name="T14" fmla="*/ 300 w 323"/>
                <a:gd name="T15" fmla="*/ 359 h 359"/>
                <a:gd name="T16" fmla="*/ 122 w 323"/>
                <a:gd name="T17" fmla="*/ 215 h 359"/>
                <a:gd name="T18" fmla="*/ 0 w 323"/>
                <a:gd name="T19" fmla="*/ 81 h 359"/>
                <a:gd name="T20" fmla="*/ 13 w 323"/>
                <a:gd name="T21" fmla="*/ 7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359">
                  <a:moveTo>
                    <a:pt x="13" y="71"/>
                  </a:moveTo>
                  <a:cubicBezTo>
                    <a:pt x="7" y="51"/>
                    <a:pt x="7" y="17"/>
                    <a:pt x="28" y="9"/>
                  </a:cubicBezTo>
                  <a:cubicBezTo>
                    <a:pt x="49" y="0"/>
                    <a:pt x="83" y="22"/>
                    <a:pt x="91" y="4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6" y="55"/>
                    <a:pt x="96" y="64"/>
                    <a:pt x="94" y="73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323" y="333"/>
                    <a:pt x="323" y="333"/>
                    <a:pt x="323" y="333"/>
                  </a:cubicBezTo>
                  <a:cubicBezTo>
                    <a:pt x="300" y="359"/>
                    <a:pt x="300" y="359"/>
                    <a:pt x="300" y="359"/>
                  </a:cubicBezTo>
                  <a:cubicBezTo>
                    <a:pt x="122" y="215"/>
                    <a:pt x="122" y="215"/>
                    <a:pt x="122" y="215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3" y="71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1" name="Freeform 22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5743810" y="2391273"/>
              <a:ext cx="230332" cy="382926"/>
            </a:xfrm>
            <a:custGeom>
              <a:avLst/>
              <a:gdLst>
                <a:gd name="T0" fmla="*/ 1 w 121"/>
                <a:gd name="T1" fmla="*/ 134 h 201"/>
                <a:gd name="T2" fmla="*/ 12 w 121"/>
                <a:gd name="T3" fmla="*/ 116 h 201"/>
                <a:gd name="T4" fmla="*/ 13 w 121"/>
                <a:gd name="T5" fmla="*/ 107 h 201"/>
                <a:gd name="T6" fmla="*/ 10 w 121"/>
                <a:gd name="T7" fmla="*/ 94 h 201"/>
                <a:gd name="T8" fmla="*/ 31 w 121"/>
                <a:gd name="T9" fmla="*/ 35 h 201"/>
                <a:gd name="T10" fmla="*/ 109 w 121"/>
                <a:gd name="T11" fmla="*/ 52 h 201"/>
                <a:gd name="T12" fmla="*/ 119 w 121"/>
                <a:gd name="T13" fmla="*/ 111 h 201"/>
                <a:gd name="T14" fmla="*/ 103 w 121"/>
                <a:gd name="T15" fmla="*/ 154 h 201"/>
                <a:gd name="T16" fmla="*/ 102 w 121"/>
                <a:gd name="T17" fmla="*/ 155 h 201"/>
                <a:gd name="T18" fmla="*/ 114 w 121"/>
                <a:gd name="T19" fmla="*/ 169 h 201"/>
                <a:gd name="T20" fmla="*/ 102 w 121"/>
                <a:gd name="T21" fmla="*/ 187 h 201"/>
                <a:gd name="T22" fmla="*/ 91 w 121"/>
                <a:gd name="T23" fmla="*/ 190 h 201"/>
                <a:gd name="T24" fmla="*/ 64 w 121"/>
                <a:gd name="T25" fmla="*/ 172 h 201"/>
                <a:gd name="T26" fmla="*/ 56 w 121"/>
                <a:gd name="T27" fmla="*/ 171 h 201"/>
                <a:gd name="T28" fmla="*/ 54 w 121"/>
                <a:gd name="T29" fmla="*/ 171 h 201"/>
                <a:gd name="T30" fmla="*/ 54 w 121"/>
                <a:gd name="T31" fmla="*/ 170 h 201"/>
                <a:gd name="T32" fmla="*/ 18 w 121"/>
                <a:gd name="T33" fmla="*/ 140 h 201"/>
                <a:gd name="T34" fmla="*/ 16 w 121"/>
                <a:gd name="T35" fmla="*/ 136 h 201"/>
                <a:gd name="T36" fmla="*/ 1 w 121"/>
                <a:gd name="T37" fmla="*/ 1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201">
                  <a:moveTo>
                    <a:pt x="1" y="134"/>
                  </a:moveTo>
                  <a:cubicBezTo>
                    <a:pt x="3" y="130"/>
                    <a:pt x="9" y="121"/>
                    <a:pt x="12" y="116"/>
                  </a:cubicBezTo>
                  <a:cubicBezTo>
                    <a:pt x="12" y="113"/>
                    <a:pt x="12" y="110"/>
                    <a:pt x="13" y="107"/>
                  </a:cubicBezTo>
                  <a:cubicBezTo>
                    <a:pt x="12" y="104"/>
                    <a:pt x="11" y="100"/>
                    <a:pt x="10" y="94"/>
                  </a:cubicBezTo>
                  <a:cubicBezTo>
                    <a:pt x="1" y="47"/>
                    <a:pt x="31" y="35"/>
                    <a:pt x="31" y="35"/>
                  </a:cubicBezTo>
                  <a:cubicBezTo>
                    <a:pt x="77" y="0"/>
                    <a:pt x="109" y="52"/>
                    <a:pt x="109" y="52"/>
                  </a:cubicBezTo>
                  <a:cubicBezTo>
                    <a:pt x="118" y="76"/>
                    <a:pt x="120" y="96"/>
                    <a:pt x="119" y="111"/>
                  </a:cubicBezTo>
                  <a:cubicBezTo>
                    <a:pt x="121" y="128"/>
                    <a:pt x="114" y="142"/>
                    <a:pt x="103" y="154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14" y="169"/>
                    <a:pt x="114" y="169"/>
                    <a:pt x="114" y="169"/>
                  </a:cubicBezTo>
                  <a:cubicBezTo>
                    <a:pt x="102" y="187"/>
                    <a:pt x="102" y="187"/>
                    <a:pt x="102" y="187"/>
                  </a:cubicBezTo>
                  <a:cubicBezTo>
                    <a:pt x="102" y="187"/>
                    <a:pt x="95" y="201"/>
                    <a:pt x="91" y="190"/>
                  </a:cubicBezTo>
                  <a:cubicBezTo>
                    <a:pt x="89" y="183"/>
                    <a:pt x="70" y="173"/>
                    <a:pt x="64" y="172"/>
                  </a:cubicBezTo>
                  <a:cubicBezTo>
                    <a:pt x="61" y="172"/>
                    <a:pt x="59" y="171"/>
                    <a:pt x="56" y="171"/>
                  </a:cubicBezTo>
                  <a:cubicBezTo>
                    <a:pt x="55" y="171"/>
                    <a:pt x="54" y="171"/>
                    <a:pt x="54" y="171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39" y="166"/>
                    <a:pt x="25" y="156"/>
                    <a:pt x="18" y="140"/>
                  </a:cubicBezTo>
                  <a:cubicBezTo>
                    <a:pt x="17" y="139"/>
                    <a:pt x="16" y="137"/>
                    <a:pt x="16" y="136"/>
                  </a:cubicBezTo>
                  <a:cubicBezTo>
                    <a:pt x="6" y="137"/>
                    <a:pt x="0" y="136"/>
                    <a:pt x="1" y="134"/>
                  </a:cubicBezTo>
                  <a:close/>
                </a:path>
              </a:pathLst>
            </a:custGeom>
            <a:solidFill>
              <a:srgbClr val="F4D4A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2" name="Freeform 23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5722216" y="2473329"/>
              <a:ext cx="164111" cy="177068"/>
            </a:xfrm>
            <a:custGeom>
              <a:avLst/>
              <a:gdLst>
                <a:gd name="T0" fmla="*/ 27 w 86"/>
                <a:gd name="T1" fmla="*/ 45 h 93"/>
                <a:gd name="T2" fmla="*/ 44 w 86"/>
                <a:gd name="T3" fmla="*/ 30 h 93"/>
                <a:gd name="T4" fmla="*/ 57 w 86"/>
                <a:gd name="T5" fmla="*/ 53 h 93"/>
                <a:gd name="T6" fmla="*/ 61 w 86"/>
                <a:gd name="T7" fmla="*/ 78 h 93"/>
                <a:gd name="T8" fmla="*/ 78 w 86"/>
                <a:gd name="T9" fmla="*/ 83 h 93"/>
                <a:gd name="T10" fmla="*/ 86 w 86"/>
                <a:gd name="T11" fmla="*/ 58 h 93"/>
                <a:gd name="T12" fmla="*/ 85 w 86"/>
                <a:gd name="T13" fmla="*/ 59 h 93"/>
                <a:gd name="T14" fmla="*/ 73 w 86"/>
                <a:gd name="T15" fmla="*/ 43 h 93"/>
                <a:gd name="T16" fmla="*/ 54 w 86"/>
                <a:gd name="T17" fmla="*/ 10 h 93"/>
                <a:gd name="T18" fmla="*/ 0 w 86"/>
                <a:gd name="T19" fmla="*/ 10 h 93"/>
                <a:gd name="T20" fmla="*/ 20 w 86"/>
                <a:gd name="T21" fmla="*/ 47 h 93"/>
                <a:gd name="T22" fmla="*/ 27 w 86"/>
                <a:gd name="T23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93">
                  <a:moveTo>
                    <a:pt x="27" y="45"/>
                  </a:moveTo>
                  <a:cubicBezTo>
                    <a:pt x="25" y="32"/>
                    <a:pt x="37" y="29"/>
                    <a:pt x="44" y="30"/>
                  </a:cubicBezTo>
                  <a:cubicBezTo>
                    <a:pt x="51" y="30"/>
                    <a:pt x="55" y="35"/>
                    <a:pt x="57" y="53"/>
                  </a:cubicBezTo>
                  <a:cubicBezTo>
                    <a:pt x="59" y="70"/>
                    <a:pt x="61" y="78"/>
                    <a:pt x="61" y="78"/>
                  </a:cubicBezTo>
                  <a:cubicBezTo>
                    <a:pt x="73" y="93"/>
                    <a:pt x="78" y="83"/>
                    <a:pt x="78" y="83"/>
                  </a:cubicBezTo>
                  <a:cubicBezTo>
                    <a:pt x="83" y="75"/>
                    <a:pt x="84" y="65"/>
                    <a:pt x="86" y="58"/>
                  </a:cubicBezTo>
                  <a:cubicBezTo>
                    <a:pt x="86" y="58"/>
                    <a:pt x="85" y="58"/>
                    <a:pt x="85" y="59"/>
                  </a:cubicBezTo>
                  <a:cubicBezTo>
                    <a:pt x="81" y="72"/>
                    <a:pt x="74" y="61"/>
                    <a:pt x="73" y="43"/>
                  </a:cubicBezTo>
                  <a:cubicBezTo>
                    <a:pt x="72" y="24"/>
                    <a:pt x="71" y="22"/>
                    <a:pt x="54" y="10"/>
                  </a:cubicBezTo>
                  <a:cubicBezTo>
                    <a:pt x="39" y="0"/>
                    <a:pt x="9" y="8"/>
                    <a:pt x="0" y="10"/>
                  </a:cubicBezTo>
                  <a:cubicBezTo>
                    <a:pt x="3" y="29"/>
                    <a:pt x="20" y="47"/>
                    <a:pt x="20" y="47"/>
                  </a:cubicBezTo>
                  <a:lnTo>
                    <a:pt x="27" y="45"/>
                  </a:lnTo>
                  <a:close/>
                </a:path>
              </a:pathLst>
            </a:custGeom>
            <a:solidFill>
              <a:srgbClr val="4F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3" name="Freeform 24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5703502" y="2392713"/>
              <a:ext cx="259123" cy="223134"/>
            </a:xfrm>
            <a:custGeom>
              <a:avLst/>
              <a:gdLst>
                <a:gd name="T0" fmla="*/ 47 w 136"/>
                <a:gd name="T1" fmla="*/ 5 h 117"/>
                <a:gd name="T2" fmla="*/ 32 w 136"/>
                <a:gd name="T3" fmla="*/ 0 h 117"/>
                <a:gd name="T4" fmla="*/ 30 w 136"/>
                <a:gd name="T5" fmla="*/ 0 h 117"/>
                <a:gd name="T6" fmla="*/ 6 w 136"/>
                <a:gd name="T7" fmla="*/ 51 h 117"/>
                <a:gd name="T8" fmla="*/ 9 w 136"/>
                <a:gd name="T9" fmla="*/ 52 h 117"/>
                <a:gd name="T10" fmla="*/ 28 w 136"/>
                <a:gd name="T11" fmla="*/ 38 h 117"/>
                <a:gd name="T12" fmla="*/ 39 w 136"/>
                <a:gd name="T13" fmla="*/ 42 h 117"/>
                <a:gd name="T14" fmla="*/ 40 w 136"/>
                <a:gd name="T15" fmla="*/ 52 h 117"/>
                <a:gd name="T16" fmla="*/ 40 w 136"/>
                <a:gd name="T17" fmla="*/ 52 h 117"/>
                <a:gd name="T18" fmla="*/ 94 w 136"/>
                <a:gd name="T19" fmla="*/ 52 h 117"/>
                <a:gd name="T20" fmla="*/ 111 w 136"/>
                <a:gd name="T21" fmla="*/ 88 h 117"/>
                <a:gd name="T22" fmla="*/ 128 w 136"/>
                <a:gd name="T23" fmla="*/ 104 h 117"/>
                <a:gd name="T24" fmla="*/ 129 w 136"/>
                <a:gd name="T25" fmla="*/ 102 h 117"/>
                <a:gd name="T26" fmla="*/ 132 w 136"/>
                <a:gd name="T27" fmla="*/ 56 h 117"/>
                <a:gd name="T28" fmla="*/ 130 w 136"/>
                <a:gd name="T29" fmla="*/ 52 h 117"/>
                <a:gd name="T30" fmla="*/ 47 w 136"/>
                <a:gd name="T31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17">
                  <a:moveTo>
                    <a:pt x="47" y="5"/>
                  </a:moveTo>
                  <a:cubicBezTo>
                    <a:pt x="32" y="7"/>
                    <a:pt x="32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0" y="13"/>
                    <a:pt x="4" y="43"/>
                    <a:pt x="6" y="51"/>
                  </a:cubicBezTo>
                  <a:cubicBezTo>
                    <a:pt x="7" y="52"/>
                    <a:pt x="9" y="52"/>
                    <a:pt x="9" y="52"/>
                  </a:cubicBezTo>
                  <a:cubicBezTo>
                    <a:pt x="9" y="52"/>
                    <a:pt x="18" y="43"/>
                    <a:pt x="28" y="38"/>
                  </a:cubicBezTo>
                  <a:cubicBezTo>
                    <a:pt x="38" y="33"/>
                    <a:pt x="39" y="42"/>
                    <a:pt x="39" y="4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9" y="50"/>
                    <a:pt x="79" y="42"/>
                    <a:pt x="94" y="52"/>
                  </a:cubicBezTo>
                  <a:cubicBezTo>
                    <a:pt x="111" y="64"/>
                    <a:pt x="109" y="70"/>
                    <a:pt x="111" y="88"/>
                  </a:cubicBezTo>
                  <a:cubicBezTo>
                    <a:pt x="112" y="107"/>
                    <a:pt x="124" y="117"/>
                    <a:pt x="128" y="104"/>
                  </a:cubicBezTo>
                  <a:cubicBezTo>
                    <a:pt x="128" y="103"/>
                    <a:pt x="129" y="103"/>
                    <a:pt x="129" y="102"/>
                  </a:cubicBezTo>
                  <a:cubicBezTo>
                    <a:pt x="136" y="84"/>
                    <a:pt x="135" y="68"/>
                    <a:pt x="132" y="56"/>
                  </a:cubicBezTo>
                  <a:cubicBezTo>
                    <a:pt x="131" y="55"/>
                    <a:pt x="130" y="54"/>
                    <a:pt x="130" y="52"/>
                  </a:cubicBezTo>
                  <a:cubicBezTo>
                    <a:pt x="122" y="24"/>
                    <a:pt x="64" y="4"/>
                    <a:pt x="47" y="5"/>
                  </a:cubicBezTo>
                  <a:close/>
                </a:path>
              </a:pathLst>
            </a:custGeom>
            <a:solidFill>
              <a:srgbClr val="3C2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4" name="Freeform 25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5738052" y="2643199"/>
              <a:ext cx="84934" cy="155474"/>
            </a:xfrm>
            <a:custGeom>
              <a:avLst/>
              <a:gdLst>
                <a:gd name="T0" fmla="*/ 45 w 45"/>
                <a:gd name="T1" fmla="*/ 6 h 82"/>
                <a:gd name="T2" fmla="*/ 32 w 45"/>
                <a:gd name="T3" fmla="*/ 4 h 82"/>
                <a:gd name="T4" fmla="*/ 14 w 45"/>
                <a:gd name="T5" fmla="*/ 75 h 82"/>
                <a:gd name="T6" fmla="*/ 31 w 45"/>
                <a:gd name="T7" fmla="*/ 82 h 82"/>
                <a:gd name="T8" fmla="*/ 45 w 45"/>
                <a:gd name="T9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2">
                  <a:moveTo>
                    <a:pt x="45" y="6"/>
                  </a:moveTo>
                  <a:cubicBezTo>
                    <a:pt x="45" y="6"/>
                    <a:pt x="36" y="0"/>
                    <a:pt x="32" y="4"/>
                  </a:cubicBezTo>
                  <a:cubicBezTo>
                    <a:pt x="29" y="9"/>
                    <a:pt x="0" y="61"/>
                    <a:pt x="14" y="75"/>
                  </a:cubicBezTo>
                  <a:cubicBezTo>
                    <a:pt x="14" y="75"/>
                    <a:pt x="27" y="77"/>
                    <a:pt x="31" y="82"/>
                  </a:cubicBezTo>
                  <a:cubicBezTo>
                    <a:pt x="31" y="82"/>
                    <a:pt x="42" y="15"/>
                    <a:pt x="4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5" name="Freeform 26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5408390" y="3047718"/>
              <a:ext cx="205859" cy="95012"/>
            </a:xfrm>
            <a:custGeom>
              <a:avLst/>
              <a:gdLst>
                <a:gd name="T0" fmla="*/ 12 w 108"/>
                <a:gd name="T1" fmla="*/ 42 h 50"/>
                <a:gd name="T2" fmla="*/ 8 w 108"/>
                <a:gd name="T3" fmla="*/ 29 h 50"/>
                <a:gd name="T4" fmla="*/ 75 w 108"/>
                <a:gd name="T5" fmla="*/ 0 h 50"/>
                <a:gd name="T6" fmla="*/ 91 w 108"/>
                <a:gd name="T7" fmla="*/ 10 h 50"/>
                <a:gd name="T8" fmla="*/ 85 w 108"/>
                <a:gd name="T9" fmla="*/ 29 h 50"/>
                <a:gd name="T10" fmla="*/ 70 w 108"/>
                <a:gd name="T11" fmla="*/ 36 h 50"/>
                <a:gd name="T12" fmla="*/ 34 w 108"/>
                <a:gd name="T13" fmla="*/ 50 h 50"/>
                <a:gd name="T14" fmla="*/ 16 w 108"/>
                <a:gd name="T15" fmla="*/ 49 h 50"/>
                <a:gd name="T16" fmla="*/ 12 w 108"/>
                <a:gd name="T1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50">
                  <a:moveTo>
                    <a:pt x="12" y="42"/>
                  </a:moveTo>
                  <a:cubicBezTo>
                    <a:pt x="12" y="42"/>
                    <a:pt x="16" y="37"/>
                    <a:pt x="8" y="29"/>
                  </a:cubicBezTo>
                  <a:cubicBezTo>
                    <a:pt x="0" y="20"/>
                    <a:pt x="75" y="0"/>
                    <a:pt x="75" y="0"/>
                  </a:cubicBezTo>
                  <a:cubicBezTo>
                    <a:pt x="75" y="0"/>
                    <a:pt x="75" y="6"/>
                    <a:pt x="91" y="10"/>
                  </a:cubicBezTo>
                  <a:cubicBezTo>
                    <a:pt x="108" y="14"/>
                    <a:pt x="85" y="29"/>
                    <a:pt x="85" y="29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16" y="49"/>
                    <a:pt x="16" y="49"/>
                    <a:pt x="16" y="49"/>
                  </a:cubicBezTo>
                  <a:lnTo>
                    <a:pt x="12" y="42"/>
                  </a:lnTo>
                  <a:close/>
                </a:path>
              </a:pathLst>
            </a:cu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6" name="Freeform 27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5679029" y="2653275"/>
              <a:ext cx="118045" cy="362772"/>
            </a:xfrm>
            <a:custGeom>
              <a:avLst/>
              <a:gdLst>
                <a:gd name="T0" fmla="*/ 59 w 62"/>
                <a:gd name="T1" fmla="*/ 9 h 190"/>
                <a:gd name="T2" fmla="*/ 31 w 62"/>
                <a:gd name="T3" fmla="*/ 0 h 190"/>
                <a:gd name="T4" fmla="*/ 26 w 62"/>
                <a:gd name="T5" fmla="*/ 114 h 190"/>
                <a:gd name="T6" fmla="*/ 62 w 62"/>
                <a:gd name="T7" fmla="*/ 64 h 190"/>
                <a:gd name="T8" fmla="*/ 59 w 62"/>
                <a:gd name="T9" fmla="*/ 26 h 190"/>
                <a:gd name="T10" fmla="*/ 59 w 62"/>
                <a:gd name="T11" fmla="*/ 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90">
                  <a:moveTo>
                    <a:pt x="59" y="9"/>
                  </a:moveTo>
                  <a:cubicBezTo>
                    <a:pt x="59" y="9"/>
                    <a:pt x="38" y="3"/>
                    <a:pt x="31" y="0"/>
                  </a:cubicBezTo>
                  <a:cubicBezTo>
                    <a:pt x="31" y="0"/>
                    <a:pt x="0" y="37"/>
                    <a:pt x="26" y="114"/>
                  </a:cubicBezTo>
                  <a:cubicBezTo>
                    <a:pt x="52" y="190"/>
                    <a:pt x="62" y="64"/>
                    <a:pt x="62" y="64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9"/>
                    <a:pt x="59" y="9"/>
                    <a:pt x="59" y="9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7" name="Freeform 28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5463093" y="2604330"/>
              <a:ext cx="333981" cy="503851"/>
            </a:xfrm>
            <a:custGeom>
              <a:avLst/>
              <a:gdLst>
                <a:gd name="T0" fmla="*/ 94 w 175"/>
                <a:gd name="T1" fmla="*/ 255 h 265"/>
                <a:gd name="T2" fmla="*/ 30 w 175"/>
                <a:gd name="T3" fmla="*/ 47 h 265"/>
                <a:gd name="T4" fmla="*/ 174 w 175"/>
                <a:gd name="T5" fmla="*/ 193 h 265"/>
                <a:gd name="T6" fmla="*/ 175 w 175"/>
                <a:gd name="T7" fmla="*/ 238 h 265"/>
                <a:gd name="T8" fmla="*/ 107 w 175"/>
                <a:gd name="T9" fmla="*/ 265 h 265"/>
                <a:gd name="T10" fmla="*/ 94 w 175"/>
                <a:gd name="T11" fmla="*/ 25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265">
                  <a:moveTo>
                    <a:pt x="94" y="255"/>
                  </a:moveTo>
                  <a:cubicBezTo>
                    <a:pt x="60" y="235"/>
                    <a:pt x="0" y="84"/>
                    <a:pt x="30" y="47"/>
                  </a:cubicBezTo>
                  <a:cubicBezTo>
                    <a:pt x="69" y="0"/>
                    <a:pt x="122" y="95"/>
                    <a:pt x="174" y="193"/>
                  </a:cubicBezTo>
                  <a:cubicBezTo>
                    <a:pt x="175" y="238"/>
                    <a:pt x="175" y="238"/>
                    <a:pt x="175" y="238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94" y="255"/>
                    <a:pt x="94" y="255"/>
                    <a:pt x="94" y="255"/>
                  </a:cubicBezTo>
                </a:path>
              </a:pathLst>
            </a:custGeom>
            <a:solidFill>
              <a:srgbClr val="CF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8" name="Freeform 29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5327773" y="2640320"/>
              <a:ext cx="368531" cy="129562"/>
            </a:xfrm>
            <a:custGeom>
              <a:avLst/>
              <a:gdLst>
                <a:gd name="T0" fmla="*/ 172 w 193"/>
                <a:gd name="T1" fmla="*/ 21 h 68"/>
                <a:gd name="T2" fmla="*/ 185 w 193"/>
                <a:gd name="T3" fmla="*/ 39 h 68"/>
                <a:gd name="T4" fmla="*/ 176 w 193"/>
                <a:gd name="T5" fmla="*/ 38 h 68"/>
                <a:gd name="T6" fmla="*/ 170 w 193"/>
                <a:gd name="T7" fmla="*/ 39 h 68"/>
                <a:gd name="T8" fmla="*/ 31 w 193"/>
                <a:gd name="T9" fmla="*/ 68 h 68"/>
                <a:gd name="T10" fmla="*/ 0 w 193"/>
                <a:gd name="T11" fmla="*/ 45 h 68"/>
                <a:gd name="T12" fmla="*/ 31 w 193"/>
                <a:gd name="T13" fmla="*/ 19 h 68"/>
                <a:gd name="T14" fmla="*/ 175 w 193"/>
                <a:gd name="T15" fmla="*/ 0 h 68"/>
                <a:gd name="T16" fmla="*/ 187 w 193"/>
                <a:gd name="T17" fmla="*/ 1 h 68"/>
                <a:gd name="T18" fmla="*/ 189 w 193"/>
                <a:gd name="T19" fmla="*/ 1 h 68"/>
                <a:gd name="T20" fmla="*/ 193 w 193"/>
                <a:gd name="T21" fmla="*/ 1 h 68"/>
                <a:gd name="T22" fmla="*/ 172 w 193"/>
                <a:gd name="T23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68">
                  <a:moveTo>
                    <a:pt x="172" y="21"/>
                  </a:moveTo>
                  <a:cubicBezTo>
                    <a:pt x="172" y="21"/>
                    <a:pt x="170" y="32"/>
                    <a:pt x="185" y="39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4" y="38"/>
                    <a:pt x="173" y="39"/>
                    <a:pt x="170" y="3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8"/>
                    <a:pt x="0" y="45"/>
                  </a:cubicBezTo>
                  <a:cubicBezTo>
                    <a:pt x="0" y="31"/>
                    <a:pt x="13" y="20"/>
                    <a:pt x="31" y="1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9" y="0"/>
                    <a:pt x="183" y="0"/>
                    <a:pt x="187" y="1"/>
                  </a:cubicBezTo>
                  <a:cubicBezTo>
                    <a:pt x="188" y="1"/>
                    <a:pt x="189" y="1"/>
                    <a:pt x="189" y="1"/>
                  </a:cubicBezTo>
                  <a:cubicBezTo>
                    <a:pt x="191" y="1"/>
                    <a:pt x="192" y="1"/>
                    <a:pt x="193" y="1"/>
                  </a:cubicBezTo>
                  <a:cubicBezTo>
                    <a:pt x="193" y="1"/>
                    <a:pt x="173" y="5"/>
                    <a:pt x="172" y="21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19" name="Freeform 30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5137750" y="2628803"/>
              <a:ext cx="249046" cy="240409"/>
            </a:xfrm>
            <a:custGeom>
              <a:avLst/>
              <a:gdLst>
                <a:gd name="T0" fmla="*/ 115 w 131"/>
                <a:gd name="T1" fmla="*/ 126 h 126"/>
                <a:gd name="T2" fmla="*/ 9 w 131"/>
                <a:gd name="T3" fmla="*/ 35 h 126"/>
                <a:gd name="T4" fmla="*/ 9 w 131"/>
                <a:gd name="T5" fmla="*/ 12 h 126"/>
                <a:gd name="T6" fmla="*/ 38 w 131"/>
                <a:gd name="T7" fmla="*/ 9 h 126"/>
                <a:gd name="T8" fmla="*/ 131 w 131"/>
                <a:gd name="T9" fmla="*/ 109 h 126"/>
                <a:gd name="T10" fmla="*/ 115 w 131"/>
                <a:gd name="T1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26">
                  <a:moveTo>
                    <a:pt x="115" y="126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20"/>
                    <a:pt x="9" y="12"/>
                    <a:pt x="9" y="12"/>
                  </a:cubicBezTo>
                  <a:cubicBezTo>
                    <a:pt x="19" y="0"/>
                    <a:pt x="38" y="9"/>
                    <a:pt x="38" y="9"/>
                  </a:cubicBezTo>
                  <a:cubicBezTo>
                    <a:pt x="131" y="109"/>
                    <a:pt x="131" y="109"/>
                    <a:pt x="131" y="109"/>
                  </a:cubicBezTo>
                  <a:lnTo>
                    <a:pt x="115" y="126"/>
                  </a:lnTo>
                  <a:close/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0" name="Freeform 31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4818164" y="3809253"/>
              <a:ext cx="51825" cy="70540"/>
            </a:xfrm>
            <a:custGeom>
              <a:avLst/>
              <a:gdLst>
                <a:gd name="T0" fmla="*/ 4 w 27"/>
                <a:gd name="T1" fmla="*/ 37 h 37"/>
                <a:gd name="T2" fmla="*/ 0 w 27"/>
                <a:gd name="T3" fmla="*/ 33 h 37"/>
                <a:gd name="T4" fmla="*/ 15 w 27"/>
                <a:gd name="T5" fmla="*/ 0 h 37"/>
                <a:gd name="T6" fmla="*/ 27 w 27"/>
                <a:gd name="T7" fmla="*/ 12 h 37"/>
                <a:gd name="T8" fmla="*/ 17 w 27"/>
                <a:gd name="T9" fmla="*/ 24 h 37"/>
                <a:gd name="T10" fmla="*/ 4 w 27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4" y="37"/>
                  </a:moveTo>
                  <a:cubicBezTo>
                    <a:pt x="1" y="37"/>
                    <a:pt x="0" y="36"/>
                    <a:pt x="0" y="33"/>
                  </a:cubicBezTo>
                  <a:cubicBezTo>
                    <a:pt x="0" y="33"/>
                    <a:pt x="8" y="11"/>
                    <a:pt x="1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4" y="37"/>
                    <a:pt x="4" y="37"/>
                    <a:pt x="4" y="37"/>
                  </a:cubicBezTo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1" name="Freeform 32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4818164" y="3662417"/>
              <a:ext cx="106528" cy="169870"/>
            </a:xfrm>
            <a:custGeom>
              <a:avLst/>
              <a:gdLst>
                <a:gd name="T0" fmla="*/ 37 w 56"/>
                <a:gd name="T1" fmla="*/ 84 h 89"/>
                <a:gd name="T2" fmla="*/ 37 w 56"/>
                <a:gd name="T3" fmla="*/ 84 h 89"/>
                <a:gd name="T4" fmla="*/ 37 w 56"/>
                <a:gd name="T5" fmla="*/ 83 h 89"/>
                <a:gd name="T6" fmla="*/ 11 w 56"/>
                <a:gd name="T7" fmla="*/ 55 h 89"/>
                <a:gd name="T8" fmla="*/ 13 w 56"/>
                <a:gd name="T9" fmla="*/ 49 h 89"/>
                <a:gd name="T10" fmla="*/ 20 w 56"/>
                <a:gd name="T11" fmla="*/ 36 h 89"/>
                <a:gd name="T12" fmla="*/ 14 w 56"/>
                <a:gd name="T13" fmla="*/ 23 h 89"/>
                <a:gd name="T14" fmla="*/ 8 w 56"/>
                <a:gd name="T15" fmla="*/ 14 h 89"/>
                <a:gd name="T16" fmla="*/ 25 w 56"/>
                <a:gd name="T17" fmla="*/ 4 h 89"/>
                <a:gd name="T18" fmla="*/ 41 w 56"/>
                <a:gd name="T19" fmla="*/ 0 h 89"/>
                <a:gd name="T20" fmla="*/ 43 w 56"/>
                <a:gd name="T21" fmla="*/ 6 h 89"/>
                <a:gd name="T22" fmla="*/ 47 w 56"/>
                <a:gd name="T23" fmla="*/ 26 h 89"/>
                <a:gd name="T24" fmla="*/ 41 w 56"/>
                <a:gd name="T25" fmla="*/ 35 h 89"/>
                <a:gd name="T26" fmla="*/ 48 w 56"/>
                <a:gd name="T27" fmla="*/ 44 h 89"/>
                <a:gd name="T28" fmla="*/ 52 w 56"/>
                <a:gd name="T29" fmla="*/ 49 h 89"/>
                <a:gd name="T30" fmla="*/ 56 w 56"/>
                <a:gd name="T31" fmla="*/ 89 h 89"/>
                <a:gd name="T32" fmla="*/ 38 w 56"/>
                <a:gd name="T33" fmla="*/ 89 h 89"/>
                <a:gd name="T34" fmla="*/ 37 w 56"/>
                <a:gd name="T35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9">
                  <a:moveTo>
                    <a:pt x="37" y="84"/>
                  </a:moveTo>
                  <a:cubicBezTo>
                    <a:pt x="37" y="84"/>
                    <a:pt x="37" y="84"/>
                    <a:pt x="37" y="8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28" y="71"/>
                    <a:pt x="18" y="57"/>
                    <a:pt x="11" y="55"/>
                  </a:cubicBezTo>
                  <a:cubicBezTo>
                    <a:pt x="0" y="51"/>
                    <a:pt x="13" y="49"/>
                    <a:pt x="13" y="49"/>
                  </a:cubicBezTo>
                  <a:cubicBezTo>
                    <a:pt x="13" y="49"/>
                    <a:pt x="18" y="46"/>
                    <a:pt x="20" y="36"/>
                  </a:cubicBezTo>
                  <a:cubicBezTo>
                    <a:pt x="20" y="34"/>
                    <a:pt x="18" y="25"/>
                    <a:pt x="14" y="23"/>
                  </a:cubicBezTo>
                  <a:cubicBezTo>
                    <a:pt x="7" y="21"/>
                    <a:pt x="1" y="16"/>
                    <a:pt x="8" y="14"/>
                  </a:cubicBezTo>
                  <a:cubicBezTo>
                    <a:pt x="15" y="13"/>
                    <a:pt x="22" y="5"/>
                    <a:pt x="25" y="4"/>
                  </a:cubicBezTo>
                  <a:cubicBezTo>
                    <a:pt x="29" y="4"/>
                    <a:pt x="41" y="0"/>
                    <a:pt x="41" y="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4" y="38"/>
                    <a:pt x="48" y="44"/>
                  </a:cubicBezTo>
                  <a:cubicBezTo>
                    <a:pt x="49" y="45"/>
                    <a:pt x="50" y="47"/>
                    <a:pt x="52" y="4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7"/>
                    <a:pt x="37" y="86"/>
                    <a:pt x="37" y="84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2" name="Freeform 33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5461654" y="3047718"/>
              <a:ext cx="135320" cy="66220"/>
            </a:xfrm>
            <a:custGeom>
              <a:avLst/>
              <a:gdLst>
                <a:gd name="T0" fmla="*/ 4 w 94"/>
                <a:gd name="T1" fmla="*/ 46 h 46"/>
                <a:gd name="T2" fmla="*/ 94 w 94"/>
                <a:gd name="T3" fmla="*/ 7 h 46"/>
                <a:gd name="T4" fmla="*/ 91 w 94"/>
                <a:gd name="T5" fmla="*/ 0 h 46"/>
                <a:gd name="T6" fmla="*/ 0 w 94"/>
                <a:gd name="T7" fmla="*/ 40 h 46"/>
                <a:gd name="T8" fmla="*/ 4 w 94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6">
                  <a:moveTo>
                    <a:pt x="4" y="46"/>
                  </a:moveTo>
                  <a:lnTo>
                    <a:pt x="94" y="7"/>
                  </a:lnTo>
                  <a:lnTo>
                    <a:pt x="91" y="0"/>
                  </a:lnTo>
                  <a:lnTo>
                    <a:pt x="0" y="40"/>
                  </a:lnTo>
                  <a:lnTo>
                    <a:pt x="4" y="46"/>
                  </a:lnTo>
                  <a:close/>
                </a:path>
              </a:pathLst>
            </a:custGeom>
            <a:solidFill>
              <a:srgbClr val="733D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3" name="Rectangle 34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5474611" y="3113939"/>
              <a:ext cx="70539" cy="79177"/>
            </a:xfrm>
            <a:prstGeom prst="rect">
              <a:avLst/>
            </a:prstGeom>
            <a:solidFill>
              <a:srgbClr val="2A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4" name="Freeform 35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5288905" y="2627363"/>
              <a:ext cx="519685" cy="578708"/>
            </a:xfrm>
            <a:custGeom>
              <a:avLst/>
              <a:gdLst>
                <a:gd name="T0" fmla="*/ 83 w 273"/>
                <a:gd name="T1" fmla="*/ 253 h 304"/>
                <a:gd name="T2" fmla="*/ 34 w 273"/>
                <a:gd name="T3" fmla="*/ 34 h 304"/>
                <a:gd name="T4" fmla="*/ 188 w 273"/>
                <a:gd name="T5" fmla="*/ 174 h 304"/>
                <a:gd name="T6" fmla="*/ 273 w 273"/>
                <a:gd name="T7" fmla="*/ 223 h 304"/>
                <a:gd name="T8" fmla="*/ 169 w 273"/>
                <a:gd name="T9" fmla="*/ 304 h 304"/>
                <a:gd name="T10" fmla="*/ 83 w 273"/>
                <a:gd name="T1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" h="304">
                  <a:moveTo>
                    <a:pt x="83" y="253"/>
                  </a:moveTo>
                  <a:cubicBezTo>
                    <a:pt x="46" y="180"/>
                    <a:pt x="0" y="68"/>
                    <a:pt x="34" y="34"/>
                  </a:cubicBezTo>
                  <a:cubicBezTo>
                    <a:pt x="67" y="0"/>
                    <a:pt x="94" y="32"/>
                    <a:pt x="188" y="174"/>
                  </a:cubicBezTo>
                  <a:cubicBezTo>
                    <a:pt x="273" y="223"/>
                    <a:pt x="273" y="223"/>
                    <a:pt x="273" y="223"/>
                  </a:cubicBezTo>
                  <a:cubicBezTo>
                    <a:pt x="169" y="304"/>
                    <a:pt x="169" y="304"/>
                    <a:pt x="169" y="304"/>
                  </a:cubicBezTo>
                  <a:cubicBezTo>
                    <a:pt x="83" y="253"/>
                    <a:pt x="83" y="253"/>
                    <a:pt x="83" y="253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5" name="Freeform 36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5769723" y="2787156"/>
              <a:ext cx="24472" cy="27352"/>
            </a:xfrm>
            <a:custGeom>
              <a:avLst/>
              <a:gdLst>
                <a:gd name="T0" fmla="*/ 17 w 17"/>
                <a:gd name="T1" fmla="*/ 5 h 19"/>
                <a:gd name="T2" fmla="*/ 14 w 17"/>
                <a:gd name="T3" fmla="*/ 19 h 19"/>
                <a:gd name="T4" fmla="*/ 0 w 17"/>
                <a:gd name="T5" fmla="*/ 0 h 19"/>
                <a:gd name="T6" fmla="*/ 17 w 17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5"/>
                  </a:moveTo>
                  <a:lnTo>
                    <a:pt x="14" y="19"/>
                  </a:lnTo>
                  <a:lnTo>
                    <a:pt x="0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6" name="Freeform 37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5769723" y="2787156"/>
              <a:ext cx="24472" cy="27352"/>
            </a:xfrm>
            <a:custGeom>
              <a:avLst/>
              <a:gdLst>
                <a:gd name="T0" fmla="*/ 17 w 17"/>
                <a:gd name="T1" fmla="*/ 5 h 19"/>
                <a:gd name="T2" fmla="*/ 14 w 17"/>
                <a:gd name="T3" fmla="*/ 19 h 19"/>
                <a:gd name="T4" fmla="*/ 0 w 17"/>
                <a:gd name="T5" fmla="*/ 0 h 19"/>
                <a:gd name="T6" fmla="*/ 17 w 17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5"/>
                  </a:moveTo>
                  <a:lnTo>
                    <a:pt x="14" y="19"/>
                  </a:lnTo>
                  <a:lnTo>
                    <a:pt x="0" y="0"/>
                  </a:lnTo>
                  <a:lnTo>
                    <a:pt x="1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7" name="Freeform 38"/>
            <p:cNvSpPr/>
            <p:nvPr>
              <p:custDataLst>
                <p:tags r:id="rId56"/>
              </p:custDataLst>
            </p:nvPr>
          </p:nvSpPr>
          <p:spPr bwMode="auto">
            <a:xfrm flipH="1">
              <a:off x="5738052" y="2794354"/>
              <a:ext cx="53264" cy="106528"/>
            </a:xfrm>
            <a:custGeom>
              <a:avLst/>
              <a:gdLst>
                <a:gd name="T0" fmla="*/ 1 w 28"/>
                <a:gd name="T1" fmla="*/ 0 h 56"/>
                <a:gd name="T2" fmla="*/ 19 w 28"/>
                <a:gd name="T3" fmla="*/ 24 h 56"/>
                <a:gd name="T4" fmla="*/ 28 w 28"/>
                <a:gd name="T5" fmla="*/ 56 h 56"/>
                <a:gd name="T6" fmla="*/ 11 w 28"/>
                <a:gd name="T7" fmla="*/ 51 h 56"/>
                <a:gd name="T8" fmla="*/ 1 w 28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1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6" y="34"/>
                    <a:pt x="0" y="5"/>
                    <a:pt x="1" y="0"/>
                  </a:cubicBezTo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8" name="Freeform 39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5644480" y="2781398"/>
              <a:ext cx="102209" cy="93573"/>
            </a:xfrm>
            <a:custGeom>
              <a:avLst/>
              <a:gdLst>
                <a:gd name="T0" fmla="*/ 53 w 54"/>
                <a:gd name="T1" fmla="*/ 0 h 49"/>
                <a:gd name="T2" fmla="*/ 35 w 54"/>
                <a:gd name="T3" fmla="*/ 25 h 49"/>
                <a:gd name="T4" fmla="*/ 0 w 54"/>
                <a:gd name="T5" fmla="*/ 47 h 49"/>
                <a:gd name="T6" fmla="*/ 1 w 54"/>
                <a:gd name="T7" fmla="*/ 49 h 49"/>
                <a:gd name="T8" fmla="*/ 35 w 54"/>
                <a:gd name="T9" fmla="*/ 30 h 49"/>
                <a:gd name="T10" fmla="*/ 53 w 5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53" y="0"/>
                  </a:moveTo>
                  <a:cubicBezTo>
                    <a:pt x="52" y="9"/>
                    <a:pt x="45" y="19"/>
                    <a:pt x="35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7" y="23"/>
                    <a:pt x="54" y="11"/>
                    <a:pt x="53" y="0"/>
                  </a:cubicBezTo>
                </a:path>
              </a:pathLst>
            </a:custGeom>
            <a:solidFill>
              <a:srgbClr val="0B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9" name="Freeform 40"/>
            <p:cNvSpPr/>
            <p:nvPr>
              <p:custDataLst>
                <p:tags r:id="rId58"/>
              </p:custDataLst>
            </p:nvPr>
          </p:nvSpPr>
          <p:spPr bwMode="auto">
            <a:xfrm flipH="1">
              <a:off x="5771162" y="2887926"/>
              <a:ext cx="11517" cy="719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6 w 6"/>
                <a:gd name="T5" fmla="*/ 1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3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0" name="Freeform 41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5922317" y="2923915"/>
              <a:ext cx="41747" cy="33111"/>
            </a:xfrm>
            <a:custGeom>
              <a:avLst/>
              <a:gdLst>
                <a:gd name="T0" fmla="*/ 10 w 22"/>
                <a:gd name="T1" fmla="*/ 0 h 17"/>
                <a:gd name="T2" fmla="*/ 9 w 22"/>
                <a:gd name="T3" fmla="*/ 1 h 17"/>
                <a:gd name="T4" fmla="*/ 0 w 22"/>
                <a:gd name="T5" fmla="*/ 4 h 17"/>
                <a:gd name="T6" fmla="*/ 1 w 22"/>
                <a:gd name="T7" fmla="*/ 4 h 17"/>
                <a:gd name="T8" fmla="*/ 21 w 22"/>
                <a:gd name="T9" fmla="*/ 14 h 17"/>
                <a:gd name="T10" fmla="*/ 22 w 22"/>
                <a:gd name="T11" fmla="*/ 17 h 17"/>
                <a:gd name="T12" fmla="*/ 21 w 22"/>
                <a:gd name="T13" fmla="*/ 9 h 17"/>
                <a:gd name="T14" fmla="*/ 10 w 22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0" y="0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8" y="4"/>
                    <a:pt x="21" y="14"/>
                    <a:pt x="21" y="14"/>
                  </a:cubicBezTo>
                  <a:cubicBezTo>
                    <a:pt x="21" y="15"/>
                    <a:pt x="21" y="16"/>
                    <a:pt x="22" y="17"/>
                  </a:cubicBezTo>
                  <a:cubicBezTo>
                    <a:pt x="22" y="14"/>
                    <a:pt x="22" y="12"/>
                    <a:pt x="21" y="9"/>
                  </a:cubicBezTo>
                  <a:cubicBezTo>
                    <a:pt x="21" y="9"/>
                    <a:pt x="19" y="3"/>
                    <a:pt x="10" y="0"/>
                  </a:cubicBezTo>
                </a:path>
              </a:pathLst>
            </a:custGeom>
            <a:solidFill>
              <a:srgbClr val="0B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1" name="Freeform 42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5745249" y="2870651"/>
              <a:ext cx="25912" cy="17275"/>
            </a:xfrm>
            <a:custGeom>
              <a:avLst/>
              <a:gdLst>
                <a:gd name="T0" fmla="*/ 13 w 14"/>
                <a:gd name="T1" fmla="*/ 0 h 9"/>
                <a:gd name="T2" fmla="*/ 0 w 14"/>
                <a:gd name="T3" fmla="*/ 9 h 9"/>
                <a:gd name="T4" fmla="*/ 0 w 14"/>
                <a:gd name="T5" fmla="*/ 9 h 9"/>
                <a:gd name="T6" fmla="*/ 0 w 14"/>
                <a:gd name="T7" fmla="*/ 9 h 9"/>
                <a:gd name="T8" fmla="*/ 14 w 14"/>
                <a:gd name="T9" fmla="*/ 2 h 9"/>
                <a:gd name="T10" fmla="*/ 13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802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2" name="Freeform 43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5638721" y="2729573"/>
              <a:ext cx="325344" cy="263442"/>
            </a:xfrm>
            <a:custGeom>
              <a:avLst/>
              <a:gdLst>
                <a:gd name="T0" fmla="*/ 21 w 171"/>
                <a:gd name="T1" fmla="*/ 111 h 138"/>
                <a:gd name="T2" fmla="*/ 0 w 171"/>
                <a:gd name="T3" fmla="*/ 101 h 138"/>
                <a:gd name="T4" fmla="*/ 9 w 171"/>
                <a:gd name="T5" fmla="*/ 98 h 138"/>
                <a:gd name="T6" fmla="*/ 14 w 171"/>
                <a:gd name="T7" fmla="*/ 95 h 138"/>
                <a:gd name="T8" fmla="*/ 127 w 171"/>
                <a:gd name="T9" fmla="*/ 8 h 138"/>
                <a:gd name="T10" fmla="*/ 165 w 171"/>
                <a:gd name="T11" fmla="*/ 15 h 138"/>
                <a:gd name="T12" fmla="*/ 149 w 171"/>
                <a:gd name="T13" fmla="*/ 52 h 138"/>
                <a:gd name="T14" fmla="*/ 27 w 171"/>
                <a:gd name="T15" fmla="*/ 131 h 138"/>
                <a:gd name="T16" fmla="*/ 15 w 171"/>
                <a:gd name="T17" fmla="*/ 136 h 138"/>
                <a:gd name="T18" fmla="*/ 10 w 171"/>
                <a:gd name="T19" fmla="*/ 138 h 138"/>
                <a:gd name="T20" fmla="*/ 21 w 171"/>
                <a:gd name="T21" fmla="*/ 1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38">
                  <a:moveTo>
                    <a:pt x="21" y="111"/>
                  </a:moveTo>
                  <a:cubicBezTo>
                    <a:pt x="21" y="111"/>
                    <a:pt x="18" y="100"/>
                    <a:pt x="0" y="101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97"/>
                    <a:pt x="12" y="96"/>
                    <a:pt x="14" y="95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42" y="0"/>
                    <a:pt x="159" y="3"/>
                    <a:pt x="165" y="15"/>
                  </a:cubicBezTo>
                  <a:cubicBezTo>
                    <a:pt x="171" y="27"/>
                    <a:pt x="164" y="44"/>
                    <a:pt x="149" y="52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3" y="134"/>
                    <a:pt x="19" y="135"/>
                    <a:pt x="15" y="136"/>
                  </a:cubicBezTo>
                  <a:cubicBezTo>
                    <a:pt x="13" y="137"/>
                    <a:pt x="12" y="138"/>
                    <a:pt x="10" y="138"/>
                  </a:cubicBezTo>
                  <a:cubicBezTo>
                    <a:pt x="10" y="138"/>
                    <a:pt x="27" y="126"/>
                    <a:pt x="21" y="111"/>
                  </a:cubicBezTo>
                </a:path>
              </a:pathLst>
            </a:custGeom>
            <a:solidFill>
              <a:srgbClr val="0C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3" name="Freeform 44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5733733" y="2887926"/>
              <a:ext cx="37429" cy="28791"/>
            </a:xfrm>
            <a:custGeom>
              <a:avLst/>
              <a:gdLst>
                <a:gd name="T0" fmla="*/ 2 w 20"/>
                <a:gd name="T1" fmla="*/ 2 h 15"/>
                <a:gd name="T2" fmla="*/ 20 w 20"/>
                <a:gd name="T3" fmla="*/ 15 h 15"/>
                <a:gd name="T4" fmla="*/ 17 w 20"/>
                <a:gd name="T5" fmla="*/ 7 h 15"/>
                <a:gd name="T6" fmla="*/ 18 w 20"/>
                <a:gd name="T7" fmla="*/ 7 h 15"/>
                <a:gd name="T8" fmla="*/ 2 w 20"/>
                <a:gd name="T9" fmla="*/ 2 h 15"/>
                <a:gd name="T10" fmla="*/ 0 w 20"/>
                <a:gd name="T11" fmla="*/ 0 h 15"/>
                <a:gd name="T12" fmla="*/ 0 w 20"/>
                <a:gd name="T13" fmla="*/ 1 h 15"/>
                <a:gd name="T14" fmla="*/ 0 w 20"/>
                <a:gd name="T15" fmla="*/ 1 h 15"/>
                <a:gd name="T16" fmla="*/ 0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2" y="2"/>
                  </a:moveTo>
                  <a:cubicBezTo>
                    <a:pt x="5" y="4"/>
                    <a:pt x="11" y="9"/>
                    <a:pt x="20" y="15"/>
                  </a:cubicBezTo>
                  <a:cubicBezTo>
                    <a:pt x="19" y="12"/>
                    <a:pt x="18" y="9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3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4" name="Freeform 45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5516358" y="2899443"/>
              <a:ext cx="223133" cy="136760"/>
            </a:xfrm>
            <a:custGeom>
              <a:avLst/>
              <a:gdLst>
                <a:gd name="T0" fmla="*/ 0 w 117"/>
                <a:gd name="T1" fmla="*/ 0 h 72"/>
                <a:gd name="T2" fmla="*/ 0 w 117"/>
                <a:gd name="T3" fmla="*/ 1 h 72"/>
                <a:gd name="T4" fmla="*/ 3 w 117"/>
                <a:gd name="T5" fmla="*/ 9 h 72"/>
                <a:gd name="T6" fmla="*/ 101 w 117"/>
                <a:gd name="T7" fmla="*/ 72 h 72"/>
                <a:gd name="T8" fmla="*/ 117 w 117"/>
                <a:gd name="T9" fmla="*/ 67 h 72"/>
                <a:gd name="T10" fmla="*/ 113 w 117"/>
                <a:gd name="T11" fmla="*/ 47 h 72"/>
                <a:gd name="T12" fmla="*/ 0 w 11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2" y="6"/>
                    <a:pt x="3" y="9"/>
                  </a:cubicBezTo>
                  <a:cubicBezTo>
                    <a:pt x="37" y="31"/>
                    <a:pt x="101" y="72"/>
                    <a:pt x="101" y="72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2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5" name="Freeform 46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5738052" y="2887926"/>
              <a:ext cx="33110" cy="12957"/>
            </a:xfrm>
            <a:custGeom>
              <a:avLst/>
              <a:gdLst>
                <a:gd name="T0" fmla="*/ 0 w 18"/>
                <a:gd name="T1" fmla="*/ 0 h 7"/>
                <a:gd name="T2" fmla="*/ 0 w 18"/>
                <a:gd name="T3" fmla="*/ 0 h 7"/>
                <a:gd name="T4" fmla="*/ 0 w 18"/>
                <a:gd name="T5" fmla="*/ 1 h 7"/>
                <a:gd name="T6" fmla="*/ 1 w 18"/>
                <a:gd name="T7" fmla="*/ 1 h 7"/>
                <a:gd name="T8" fmla="*/ 2 w 18"/>
                <a:gd name="T9" fmla="*/ 2 h 7"/>
                <a:gd name="T10" fmla="*/ 18 w 18"/>
                <a:gd name="T11" fmla="*/ 7 h 7"/>
                <a:gd name="T12" fmla="*/ 17 w 18"/>
                <a:gd name="T13" fmla="*/ 7 h 7"/>
                <a:gd name="T14" fmla="*/ 17 w 18"/>
                <a:gd name="T15" fmla="*/ 6 h 7"/>
                <a:gd name="T16" fmla="*/ 17 w 18"/>
                <a:gd name="T17" fmla="*/ 5 h 7"/>
                <a:gd name="T18" fmla="*/ 0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3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6" name="Freeform 47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5771162" y="2887926"/>
              <a:ext cx="0" cy="144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B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7" name="Freeform 48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5771162" y="28879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72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8" name="Freeform 49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5524995" y="2887926"/>
              <a:ext cx="246167" cy="159793"/>
            </a:xfrm>
            <a:custGeom>
              <a:avLst/>
              <a:gdLst>
                <a:gd name="T0" fmla="*/ 127 w 130"/>
                <a:gd name="T1" fmla="*/ 60 h 84"/>
                <a:gd name="T2" fmla="*/ 130 w 130"/>
                <a:gd name="T3" fmla="*/ 79 h 84"/>
                <a:gd name="T4" fmla="*/ 114 w 130"/>
                <a:gd name="T5" fmla="*/ 84 h 84"/>
                <a:gd name="T6" fmla="*/ 1 w 130"/>
                <a:gd name="T7" fmla="*/ 1 h 84"/>
                <a:gd name="T8" fmla="*/ 0 w 130"/>
                <a:gd name="T9" fmla="*/ 0 h 84"/>
                <a:gd name="T10" fmla="*/ 16 w 130"/>
                <a:gd name="T11" fmla="*/ 6 h 84"/>
                <a:gd name="T12" fmla="*/ 127 w 130"/>
                <a:gd name="T1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4">
                  <a:moveTo>
                    <a:pt x="127" y="60"/>
                  </a:moveTo>
                  <a:cubicBezTo>
                    <a:pt x="130" y="79"/>
                    <a:pt x="130" y="79"/>
                    <a:pt x="130" y="79"/>
                  </a:cubicBezTo>
                  <a:cubicBezTo>
                    <a:pt x="114" y="84"/>
                    <a:pt x="114" y="84"/>
                    <a:pt x="114" y="84"/>
                  </a:cubicBezTo>
                  <a:cubicBezTo>
                    <a:pt x="114" y="84"/>
                    <a:pt x="11" y="1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7" y="60"/>
                  </a:lnTo>
                  <a:close/>
                </a:path>
              </a:pathLst>
            </a:custGeom>
            <a:solidFill>
              <a:srgbClr val="DB3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9" name="Freeform 52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4841198" y="3856759"/>
              <a:ext cx="28791" cy="23033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8 h 12"/>
                <a:gd name="T4" fmla="*/ 4 w 15"/>
                <a:gd name="T5" fmla="*/ 12 h 12"/>
                <a:gd name="T6" fmla="*/ 15 w 15"/>
                <a:gd name="T7" fmla="*/ 0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1" y="4"/>
                    <a:pt x="0" y="8"/>
                    <a:pt x="0" y="8"/>
                  </a:cubicBezTo>
                  <a:cubicBezTo>
                    <a:pt x="0" y="11"/>
                    <a:pt x="1" y="12"/>
                    <a:pt x="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0"/>
                    <a:pt x="3" y="0"/>
                  </a:cubicBezTo>
                </a:path>
              </a:pathLst>
            </a:custGeom>
            <a:solidFill>
              <a:srgbClr val="09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2554605" y="4037965"/>
            <a:ext cx="1137285" cy="9836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608330" y="4197350"/>
            <a:ext cx="761365" cy="690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4486910" y="3719830"/>
            <a:ext cx="1219200" cy="374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4488815" y="4310380"/>
            <a:ext cx="1292860" cy="1790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4603750" y="4734560"/>
            <a:ext cx="1102360" cy="3435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80"/>
          <a:srcRect l="5064" t="16810" r="24553" b="3768"/>
          <a:stretch>
            <a:fillRect/>
          </a:stretch>
        </p:blipFill>
        <p:spPr>
          <a:xfrm>
            <a:off x="8453120" y="1115060"/>
            <a:ext cx="3124200" cy="2346325"/>
          </a:xfrm>
          <a:prstGeom prst="rect">
            <a:avLst/>
          </a:prstGeom>
        </p:spPr>
      </p:pic>
      <p:sp>
        <p:nvSpPr>
          <p:cNvPr id="2" name="文本框 1" descr="7b0a2020202022776f7264617274223a20227b5c2269645c223a32353030323832372c5c227469645c223a31333631327d220a7d0a"/>
          <p:cNvSpPr txBox="1"/>
          <p:nvPr/>
        </p:nvSpPr>
        <p:spPr>
          <a:xfrm>
            <a:off x="8342630" y="668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9565" contourW="1884">
              <a:extrusionClr>
                <a:srgbClr val="F9FBFA"/>
              </a:extrusionClr>
              <a:contourClr>
                <a:srgbClr val="F9FBFA"/>
              </a:contourClr>
            </a:sp3d>
          </a:bodyPr>
          <a:p>
            <a:r>
              <a:rPr lang="en-US" altLang="zh-CN" b="1">
                <a:solidFill>
                  <a:srgbClr val="00B050"/>
                </a:solidFill>
              </a:rPr>
              <a:t>Under Test</a:t>
            </a:r>
            <a:endParaRPr lang="en-US" altLang="zh-CN" b="1">
              <a:solidFill>
                <a:srgbClr val="00B05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8473440" y="5078095"/>
            <a:ext cx="2862580" cy="753110"/>
          </a:xfrm>
          <a:prstGeom prst="rect">
            <a:avLst/>
          </a:prstGeom>
        </p:spPr>
      </p:pic>
      <p:sp>
        <p:nvSpPr>
          <p:cNvPr id="21" name="文本框 20" descr="7b0a2020202022776f7264617274223a20227b5c2269645c223a32353030323832372c5c227469645c223a31333631327d220a7d0a"/>
          <p:cNvSpPr txBox="1"/>
          <p:nvPr/>
        </p:nvSpPr>
        <p:spPr>
          <a:xfrm>
            <a:off x="8473440" y="4637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9565" contourW="1884">
              <a:extrusionClr>
                <a:srgbClr val="F9FBFA"/>
              </a:extrusionClr>
              <a:contourClr>
                <a:srgbClr val="F9FBFA"/>
              </a:contourClr>
            </a:sp3d>
          </a:bodyPr>
          <a:p>
            <a:r>
              <a:rPr lang="en-US" altLang="zh-CN" b="1">
                <a:solidFill>
                  <a:srgbClr val="00B050"/>
                </a:solidFill>
              </a:rPr>
              <a:t>Assisitive Tool</a:t>
            </a:r>
            <a:endParaRPr lang="en-US" altLang="zh-CN" b="1">
              <a:solidFill>
                <a:srgbClr val="00B05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84"/>
          <a:stretch>
            <a:fillRect/>
          </a:stretch>
        </p:blipFill>
        <p:spPr>
          <a:xfrm>
            <a:off x="517525" y="4887595"/>
            <a:ext cx="1007110" cy="478790"/>
          </a:xfrm>
          <a:prstGeom prst="rect">
            <a:avLst/>
          </a:prstGeom>
        </p:spPr>
      </p:pic>
    </p:spTree>
    <p:custDataLst>
      <p:tags r:id="rId8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Session Warm-up</a:t>
            </a:r>
            <a:endParaRPr lang="en-US" altLang="zh-CN"/>
          </a:p>
        </p:txBody>
      </p:sp>
      <p:pic>
        <p:nvPicPr>
          <p:cNvPr id="4" name="postman-v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330" y="1313815"/>
            <a:ext cx="10783570" cy="54375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Example - postman - Json File</a:t>
            </a:r>
            <a:endParaRPr lang="en-US" altLang="zh-CN"/>
          </a:p>
        </p:txBody>
      </p:sp>
      <p:pic>
        <p:nvPicPr>
          <p:cNvPr id="5" name="postmanFromLocalFile-v1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1100" y="1313815"/>
            <a:ext cx="9411335" cy="52774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Example - postman - Json String</a:t>
            </a:r>
            <a:endParaRPr lang="en-US" altLang="zh-CN"/>
          </a:p>
        </p:txBody>
      </p:sp>
      <p:pic>
        <p:nvPicPr>
          <p:cNvPr id="4" name="postmanFromJson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" y="1394460"/>
            <a:ext cx="9670415" cy="5353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Limitation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No concern About Version Match</a:t>
            </a:r>
            <a:endParaRPr lang="en-US" altLang="zh-CN"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 dirty="0"/>
              <a:t>Cannot support copilot plugin and idea inter-tip at the same time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176_4*l_h_i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176_4*l_h_f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176_4*l_h_i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176_4*l_h_i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176_4*l_h_i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176_4*i*2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6_4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6_4*b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176_4*i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176_4*l_h_f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176_4*l_h_f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176_4*l_h_f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176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</p:tagLst>
</file>

<file path=ppt/tags/tag14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2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BEAUTIFY_FLAG" val=""/>
  <p:tag name="KSO_WM_UNIT_PLACING_PICTURE_USER_VIEWPORT" val="{&quot;height&quot;:3356,&quot;width&quot;:12101}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4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1"/>
  <p:tag name="KSO_WM_UNIT_ID" val="diagram20181196_2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2"/>
  <p:tag name="KSO_WM_UNIT_ID" val="diagram20181196_2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1_3"/>
  <p:tag name="KSO_WM_UNIT_ID" val="diagram20181196_2*l_h_i*1_1_3"/>
  <p:tag name="KSO_WM_UNIT_LAYERLEVEL" val="1_1_1"/>
  <p:tag name="KSO_WM_BEAUTIFY_FLAG" val="#wm#"/>
  <p:tag name="KSO_WM_TAG_VERSION" val="1.0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1_1"/>
  <p:tag name="KSO_WM_UNIT_ID" val="diagram20181196_2*l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1"/>
  <p:tag name="KSO_WM_UNIT_ID" val="diagram20181196_2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2"/>
  <p:tag name="KSO_WM_UNIT_ID" val="diagram20181196_2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2_3"/>
  <p:tag name="KSO_WM_UNIT_ID" val="diagram20181196_2*l_h_i*1_2_3"/>
  <p:tag name="KSO_WM_UNIT_LAYERLEVEL" val="1_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2_1"/>
  <p:tag name="KSO_WM_UNIT_ID" val="diagram20181196_2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1"/>
  <p:tag name="KSO_WM_UNIT_ID" val="diagram20181196_2*l_h_i*1_3_1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2"/>
  <p:tag name="KSO_WM_UNIT_ID" val="diagram20181196_2*l_h_i*1_3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3_3"/>
  <p:tag name="KSO_WM_UNIT_ID" val="diagram20181196_2*l_h_i*1_3_3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3_1"/>
  <p:tag name="KSO_WM_UNIT_ID" val="diagram20181196_2*l_h_a*1_3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58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1"/>
  <p:tag name="KSO_WM_UNIT_ID" val="diagram20181196_2*l_h_i*1_4_1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2"/>
  <p:tag name="KSO_WM_UNIT_ID" val="diagram20181196_2*l_h_i*1_4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diagram"/>
  <p:tag name="KSO_WM_TEMPLATE_INDEX" val="20181196"/>
  <p:tag name="KSO_WM_UNIT_TYPE" val="l_h_i"/>
  <p:tag name="KSO_WM_UNIT_INDEX" val="1_4_3"/>
  <p:tag name="KSO_WM_UNIT_ID" val="diagram20181196_2*l_h_i*1_4_3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TEMPLATE_CATEGORY" val="diagram"/>
  <p:tag name="KSO_WM_TEMPLATE_INDEX" val="20181196"/>
  <p:tag name="KSO_WM_UNIT_TYPE" val="l_h_f"/>
  <p:tag name="KSO_WM_UNIT_INDEX" val="1_4_1"/>
  <p:tag name="KSO_WM_UNIT_ID" val="diagram20181196_2*l_h_f*1_4_1"/>
  <p:tag name="KSO_WM_UNIT_LAYERLEVEL" val="1_1_1"/>
  <p:tag name="KSO_WM_UNIT_VALUE" val="25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请在这里输入您的内容"/>
  <p:tag name="KSO_WM_UNIT_TEXT_FILL_FORE_SCHEMECOLOR_INDEX" val="14"/>
  <p:tag name="KSO_WM_UNIT_TEXT_FILL_TYPE" val="1"/>
</p:tagLst>
</file>

<file path=ppt/tags/tag162.xml><?xml version="1.0" encoding="utf-8"?>
<p:tagLst xmlns:p="http://schemas.openxmlformats.org/presentationml/2006/main">
  <p:tag name="KSO_WM_TEMPLATE_CATEGORY" val="diagram"/>
  <p:tag name="KSO_WM_TEMPLATE_INDEX" val="20181196"/>
  <p:tag name="KSO_WM_UNIT_TYPE" val="l_h_a"/>
  <p:tag name="KSO_WM_UNIT_INDEX" val="1_4_1"/>
  <p:tag name="KSO_WM_UNIT_ID" val="diagram20181196_2*l_h_a*1_4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196_2*i*21"/>
  <p:tag name="KSO_WM_TEMPLATE_CATEGORY" val="diagram"/>
  <p:tag name="KSO_WM_TEMPLATE_INDEX" val="20181196"/>
  <p:tag name="KSO_WM_UNIT_INDEX" val="21"/>
</p:tagLst>
</file>

<file path=ppt/tags/tag16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3"/>
  <p:tag name="KSO_WM_UNIT_ID" val="diagram20181196_2*l_i*1_1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4"/>
  <p:tag name="KSO_WM_UNIT_ID" val="diagram20181196_2*l_i*1_1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5"/>
  <p:tag name="KSO_WM_UNIT_ID" val="diagram20181196_2*l_i*1_15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6"/>
  <p:tag name="KSO_WM_UNIT_ID" val="diagram20181196_2*l_i*1_1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7"/>
  <p:tag name="KSO_WM_UNIT_ID" val="diagram20181196_2*l_i*1_1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8"/>
  <p:tag name="KSO_WM_UNIT_ID" val="diagram20181196_2*l_i*1_1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19"/>
  <p:tag name="KSO_WM_UNIT_ID" val="diagram20181196_2*l_i*1_1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0"/>
  <p:tag name="KSO_WM_UNIT_ID" val="diagram20181196_2*l_i*1_2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1"/>
  <p:tag name="KSO_WM_UNIT_ID" val="diagram20181196_2*l_i*1_2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2"/>
  <p:tag name="KSO_WM_UNIT_ID" val="diagram20181196_2*l_i*1_22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3"/>
  <p:tag name="KSO_WM_UNIT_ID" val="diagram20181196_2*l_i*1_2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4"/>
  <p:tag name="KSO_WM_UNIT_ID" val="diagram20181196_2*l_i*1_2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5"/>
  <p:tag name="KSO_WM_UNIT_ID" val="diagram20181196_2*l_i*1_2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6"/>
  <p:tag name="KSO_WM_UNIT_ID" val="diagram20181196_2*l_i*1_2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7"/>
  <p:tag name="KSO_WM_UNIT_ID" val="diagram20181196_2*l_i*1_2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8"/>
  <p:tag name="KSO_WM_UNIT_ID" val="diagram20181196_2*l_i*1_2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29"/>
  <p:tag name="KSO_WM_UNIT_ID" val="diagram20181196_2*l_i*1_2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0"/>
  <p:tag name="KSO_WM_UNIT_ID" val="diagram20181196_2*l_i*1_3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1"/>
  <p:tag name="KSO_WM_UNIT_ID" val="diagram20181196_2*l_i*1_3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2"/>
  <p:tag name="KSO_WM_UNIT_ID" val="diagram20181196_2*l_i*1_3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3"/>
  <p:tag name="KSO_WM_UNIT_ID" val="diagram20181196_2*l_i*1_33"/>
  <p:tag name="KSO_WM_UNIT_LAYERLEVEL" val="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4"/>
  <p:tag name="KSO_WM_UNIT_ID" val="diagram20181196_2*l_i*1_3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5"/>
  <p:tag name="KSO_WM_UNIT_ID" val="diagram20181196_2*l_i*1_3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6"/>
  <p:tag name="KSO_WM_UNIT_ID" val="diagram20181196_2*l_i*1_3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7"/>
  <p:tag name="KSO_WM_UNIT_ID" val="diagram20181196_2*l_i*1_3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8"/>
  <p:tag name="KSO_WM_UNIT_ID" val="diagram20181196_2*l_i*1_3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39"/>
  <p:tag name="KSO_WM_UNIT_ID" val="diagram20181196_2*l_i*1_3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0"/>
  <p:tag name="KSO_WM_UNIT_ID" val="diagram20181196_2*l_i*1_4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1"/>
  <p:tag name="KSO_WM_UNIT_ID" val="diagram20181196_2*l_i*1_4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2"/>
  <p:tag name="KSO_WM_UNIT_ID" val="diagram20181196_2*l_i*1_4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3"/>
  <p:tag name="KSO_WM_UNIT_ID" val="diagram20181196_2*l_i*1_4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4"/>
  <p:tag name="KSO_WM_UNIT_ID" val="diagram20181196_2*l_i*1_4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5"/>
  <p:tag name="KSO_WM_UNIT_ID" val="diagram20181196_2*l_i*1_4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6"/>
  <p:tag name="KSO_WM_UNIT_ID" val="diagram20181196_2*l_i*1_4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7"/>
  <p:tag name="KSO_WM_UNIT_ID" val="diagram20181196_2*l_i*1_4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8"/>
  <p:tag name="KSO_WM_UNIT_ID" val="diagram20181196_2*l_i*1_4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49"/>
  <p:tag name="KSO_WM_UNIT_ID" val="diagram20181196_2*l_i*1_49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0"/>
  <p:tag name="KSO_WM_UNIT_ID" val="diagram20181196_2*l_i*1_50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1"/>
  <p:tag name="KSO_WM_UNIT_ID" val="diagram20181196_2*l_i*1_51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2"/>
  <p:tag name="KSO_WM_UNIT_ID" val="diagram20181196_2*l_i*1_52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3"/>
  <p:tag name="KSO_WM_UNIT_ID" val="diagram20181196_2*l_i*1_53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4"/>
  <p:tag name="KSO_WM_UNIT_ID" val="diagram20181196_2*l_i*1_54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5"/>
  <p:tag name="KSO_WM_UNIT_ID" val="diagram20181196_2*l_i*1_55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6"/>
  <p:tag name="KSO_WM_UNIT_ID" val="diagram20181196_2*l_i*1_56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7"/>
  <p:tag name="KSO_WM_UNIT_ID" val="diagram20181196_2*l_i*1_57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TEMPLATE_CATEGORY" val="diagram"/>
  <p:tag name="KSO_WM_TEMPLATE_INDEX" val="20181196"/>
  <p:tag name="KSO_WM_UNIT_TYPE" val="l_i"/>
  <p:tag name="KSO_WM_UNIT_INDEX" val="1_58"/>
  <p:tag name="KSO_WM_UNIT_ID" val="diagram20181196_2*l_i*1_58"/>
  <p:tag name="KSO_WM_UNIT_LAYERLEVEL" val="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1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943*3733*1095*109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POS_REL" val="btn"/>
  <p:tag name="KSO_WM_UNIT_MEDIACOVER_TEXT_REL_BTNPOS" val="b"/>
  <p:tag name="KSO_WM_UNIT_MEDIACOVER_TEXTPOS_DIST" val="10"/>
  <p:tag name="KSO_WM_UNIT_MEDIACOVER_FONTSIZE" val="24"/>
  <p:tag name="KSO_WM_UNIT_MEDIACOVER_TEXTRECT" val="6144*4395*4356*639"/>
  <p:tag name="KSO_WM_UNIT_MEDIACOVER_TEXT" val="䀅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62*3607*1095*109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2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066*3667*1095*109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2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229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31.xml><?xml version="1.0" encoding="utf-8"?>
<p:tagLst xmlns:p="http://schemas.openxmlformats.org/presentationml/2006/main">
  <p:tag name="COMMONDATA" val="eyJoZGlkIjoiYjU2MzJhZDllMzY3MzFiYjIzZTcxZjlhYjM0M2NmMzMifQ=="/>
  <p:tag name="KSO_WPP_MARK_KEY" val="4caf8dfb-ac7d-4b6e-b808-ca3f18fccee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WPS 演示</Application>
  <PresentationFormat>宽屏</PresentationFormat>
  <Paragraphs>68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黑体</vt:lpstr>
      <vt:lpstr>Arial Unicode MS</vt:lpstr>
      <vt:lpstr>Calibri</vt:lpstr>
      <vt:lpstr>Office 主题​​</vt:lpstr>
      <vt:lpstr>1_Office 主题​​</vt:lpstr>
      <vt:lpstr>How to Ask Question?</vt:lpstr>
      <vt:lpstr>PowerPoint 演示文稿</vt:lpstr>
      <vt:lpstr>Background</vt:lpstr>
      <vt:lpstr>Session Warm-up</vt:lpstr>
      <vt:lpstr>Session Warm-up</vt:lpstr>
      <vt:lpstr>Example - postman - Json File</vt:lpstr>
      <vt:lpstr>Example - postman - Json String</vt:lpstr>
      <vt:lpstr>Limitation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Windows</cp:lastModifiedBy>
  <cp:revision>188</cp:revision>
  <dcterms:created xsi:type="dcterms:W3CDTF">2019-06-19T02:08:00Z</dcterms:created>
  <dcterms:modified xsi:type="dcterms:W3CDTF">2023-07-30T07:46:31Z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AA5CC413AE20451FA2B29045EA07D236_13</vt:lpwstr>
  </property>
</Properties>
</file>